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5197" r:id="rId1"/>
    <p:sldMasterId id="2147485265" r:id="rId2"/>
  </p:sldMasterIdLst>
  <p:notesMasterIdLst>
    <p:notesMasterId r:id="rId27"/>
  </p:notesMasterIdLst>
  <p:handoutMasterIdLst>
    <p:handoutMasterId r:id="rId28"/>
  </p:handoutMasterIdLst>
  <p:sldIdLst>
    <p:sldId id="256" r:id="rId3"/>
    <p:sldId id="257" r:id="rId4"/>
    <p:sldId id="258" r:id="rId5"/>
    <p:sldId id="259" r:id="rId6"/>
    <p:sldId id="269" r:id="rId7"/>
    <p:sldId id="270" r:id="rId8"/>
    <p:sldId id="282" r:id="rId9"/>
    <p:sldId id="271" r:id="rId10"/>
    <p:sldId id="272" r:id="rId11"/>
    <p:sldId id="273" r:id="rId12"/>
    <p:sldId id="277" r:id="rId13"/>
    <p:sldId id="274" r:id="rId14"/>
    <p:sldId id="260" r:id="rId15"/>
    <p:sldId id="275" r:id="rId16"/>
    <p:sldId id="276" r:id="rId17"/>
    <p:sldId id="278" r:id="rId18"/>
    <p:sldId id="266" r:id="rId19"/>
    <p:sldId id="279" r:id="rId20"/>
    <p:sldId id="280" r:id="rId21"/>
    <p:sldId id="281" r:id="rId22"/>
    <p:sldId id="265" r:id="rId23"/>
    <p:sldId id="267" r:id="rId24"/>
    <p:sldId id="262" r:id="rId25"/>
    <p:sldId id="283" r:id="rId2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anose="020B0603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anose="020B0603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anose="020B0603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anose="020B0603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anose="020B0603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Trebuchet MS" panose="020B0603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Trebuchet MS" panose="020B0603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Trebuchet MS" panose="020B0603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Trebuchet MS" panose="020B0603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un Onder" initials="HO" lastIdx="2" clrIdx="0">
    <p:extLst>
      <p:ext uri="{19B8F6BF-5375-455C-9EA6-DF929625EA0E}">
        <p15:presenceInfo xmlns:p15="http://schemas.microsoft.com/office/powerpoint/2012/main" userId="S-1-5-21-88094858-919529-1617787245-4015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29" autoAdjust="0"/>
    <p:restoredTop sz="75036" autoAdjust="0"/>
  </p:normalViewPr>
  <p:slideViewPr>
    <p:cSldViewPr snapToGrid="0" snapToObjects="1">
      <p:cViewPr varScale="1">
        <p:scale>
          <a:sx n="64" d="100"/>
          <a:sy n="64" d="100"/>
        </p:scale>
        <p:origin x="1614" y="72"/>
      </p:cViewPr>
      <p:guideLst/>
    </p:cSldViewPr>
  </p:slideViewPr>
  <p:outlineViewPr>
    <p:cViewPr>
      <p:scale>
        <a:sx n="33" d="100"/>
        <a:sy n="33" d="100"/>
      </p:scale>
      <p:origin x="0" y="-10296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rebuchet MS" pitchFamily="34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Trebuchet MS" pitchFamily="34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fld id="{6B994346-28AF-4B6A-AD1F-48A33AA1F756}" type="datetimeFigureOut">
              <a:rPr lang="en-US"/>
              <a:pPr>
                <a:defRPr/>
              </a:pPr>
              <a:t>11/21/2015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rebuchet MS" pitchFamily="34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2186F96-A5AA-4D42-A15C-4138B1C715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18970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rebuchet MS" pitchFamily="34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Trebuchet MS" pitchFamily="34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fld id="{1337536F-3202-4C62-9093-21B33449DA6B}" type="datetimeFigureOut">
              <a:rPr lang="en-US"/>
              <a:pPr>
                <a:defRPr/>
              </a:pPr>
              <a:t>11/21/2015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rebuchet MS" pitchFamily="34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636A895-EFAA-41DA-A400-3F23D98FF8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582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7402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5114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91461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3608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54609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15671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16156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8333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20272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0381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485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79278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6395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43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97071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27921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989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8103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2248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5006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919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534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48328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6A895-EFAA-41DA-A400-3F23D98FF827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3990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 flipV="1">
            <a:off x="0" y="0"/>
            <a:ext cx="9144000" cy="4479925"/>
          </a:xfrm>
          <a:prstGeom prst="rect">
            <a:avLst/>
          </a:prstGeom>
          <a:solidFill>
            <a:srgbClr val="139A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9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2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3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2147483646 w 2"/>
              <a:gd name="T3" fmla="*/ 0 h 1587"/>
              <a:gd name="T4" fmla="*/ 2147483646 w 2"/>
              <a:gd name="T5" fmla="*/ 0 h 1587"/>
              <a:gd name="T6" fmla="*/ 2147483646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147483646 w 2"/>
              <a:gd name="T35" fmla="*/ 0 h 1587"/>
              <a:gd name="T36" fmla="*/ 2147483646 w 2"/>
              <a:gd name="T37" fmla="*/ 0 h 1587"/>
              <a:gd name="T38" fmla="*/ 2147483646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0 w 2"/>
              <a:gd name="T5" fmla="*/ 2147483646 h 2"/>
              <a:gd name="T6" fmla="*/ 0 w 2"/>
              <a:gd name="T7" fmla="*/ 2147483646 h 2"/>
              <a:gd name="T8" fmla="*/ 0 w 2"/>
              <a:gd name="T9" fmla="*/ 2147483646 h 2"/>
              <a:gd name="T10" fmla="*/ 0 w 2"/>
              <a:gd name="T11" fmla="*/ 2147483646 h 2"/>
              <a:gd name="T12" fmla="*/ 2147483646 w 2"/>
              <a:gd name="T13" fmla="*/ 2147483646 h 2"/>
              <a:gd name="T14" fmla="*/ 2147483646 w 2"/>
              <a:gd name="T15" fmla="*/ 2147483646 h 2"/>
              <a:gd name="T16" fmla="*/ 2147483646 w 2"/>
              <a:gd name="T17" fmla="*/ 0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0 w 2"/>
              <a:gd name="T25" fmla="*/ 2147483646 h 2"/>
              <a:gd name="T26" fmla="*/ 0 w 2"/>
              <a:gd name="T27" fmla="*/ 2147483646 h 2"/>
              <a:gd name="T28" fmla="*/ 2147483646 w 2"/>
              <a:gd name="T29" fmla="*/ 2147483646 h 2"/>
              <a:gd name="T30" fmla="*/ 2147483646 w 2"/>
              <a:gd name="T31" fmla="*/ 2147483646 h 2"/>
              <a:gd name="T32" fmla="*/ 2147483646 w 2"/>
              <a:gd name="T33" fmla="*/ 2147483646 h 2"/>
              <a:gd name="T34" fmla="*/ 2147483646 w 2"/>
              <a:gd name="T35" fmla="*/ 2147483646 h 2"/>
              <a:gd name="T36" fmla="*/ 2147483646 w 2"/>
              <a:gd name="T37" fmla="*/ 2147483646 h 2"/>
              <a:gd name="T38" fmla="*/ 2147483646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0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0 w 2"/>
              <a:gd name="T53" fmla="*/ 2147483646 h 2"/>
              <a:gd name="T54" fmla="*/ 2147483646 w 2"/>
              <a:gd name="T55" fmla="*/ 2147483646 h 2"/>
              <a:gd name="T56" fmla="*/ 0 w 2"/>
              <a:gd name="T57" fmla="*/ 2147483646 h 2"/>
              <a:gd name="T58" fmla="*/ 2147483646 w 2"/>
              <a:gd name="T59" fmla="*/ 2147483646 h 2"/>
              <a:gd name="T60" fmla="*/ 2147483646 w 2"/>
              <a:gd name="T61" fmla="*/ 2147483646 h 2"/>
              <a:gd name="T62" fmla="*/ 2147483646 w 2"/>
              <a:gd name="T63" fmla="*/ 2147483646 h 2"/>
              <a:gd name="T64" fmla="*/ 0 w 2"/>
              <a:gd name="T65" fmla="*/ 2147483646 h 2"/>
              <a:gd name="T66" fmla="*/ 0 w 2"/>
              <a:gd name="T67" fmla="*/ 2147483646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147483646 h 2"/>
              <a:gd name="T4" fmla="*/ 0 w 2"/>
              <a:gd name="T5" fmla="*/ 2147483646 h 2"/>
              <a:gd name="T6" fmla="*/ 0 w 2"/>
              <a:gd name="T7" fmla="*/ 2147483646 h 2"/>
              <a:gd name="T8" fmla="*/ 2147483646 w 2"/>
              <a:gd name="T9" fmla="*/ 2147483646 h 2"/>
              <a:gd name="T10" fmla="*/ 2147483646 w 2"/>
              <a:gd name="T11" fmla="*/ 0 h 2"/>
              <a:gd name="T12" fmla="*/ 2147483646 w 2"/>
              <a:gd name="T13" fmla="*/ 0 h 2"/>
              <a:gd name="T14" fmla="*/ 2147483646 w 2"/>
              <a:gd name="T15" fmla="*/ 0 h 2"/>
              <a:gd name="T16" fmla="*/ 0 w 2"/>
              <a:gd name="T17" fmla="*/ 0 h 2"/>
              <a:gd name="T18" fmla="*/ 0 w 2"/>
              <a:gd name="T19" fmla="*/ 2147483646 h 2"/>
              <a:gd name="T20" fmla="*/ 0 w 2"/>
              <a:gd name="T21" fmla="*/ 2147483646 h 2"/>
              <a:gd name="T22" fmla="*/ 2147483646 w 2"/>
              <a:gd name="T23" fmla="*/ 0 h 2"/>
              <a:gd name="T24" fmla="*/ 2147483646 w 2"/>
              <a:gd name="T25" fmla="*/ 0 h 2"/>
              <a:gd name="T26" fmla="*/ 2147483646 w 2"/>
              <a:gd name="T27" fmla="*/ 0 h 2"/>
              <a:gd name="T28" fmla="*/ 2147483646 w 2"/>
              <a:gd name="T29" fmla="*/ 2147483646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2147483646 h 2"/>
              <a:gd name="T38" fmla="*/ 0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2147483646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2147483646 w 2"/>
              <a:gd name="T53" fmla="*/ 2147483646 h 2"/>
              <a:gd name="T54" fmla="*/ 2147483646 w 2"/>
              <a:gd name="T55" fmla="*/ 2147483646 h 2"/>
              <a:gd name="T56" fmla="*/ 2147483646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2147483646 w 2"/>
              <a:gd name="T1" fmla="*/ 2147483646 h 4"/>
              <a:gd name="T2" fmla="*/ 2147483646 w 2"/>
              <a:gd name="T3" fmla="*/ 2147483646 h 4"/>
              <a:gd name="T4" fmla="*/ 2147483646 w 2"/>
              <a:gd name="T5" fmla="*/ 2147483646 h 4"/>
              <a:gd name="T6" fmla="*/ 2147483646 w 2"/>
              <a:gd name="T7" fmla="*/ 2147483646 h 4"/>
              <a:gd name="T8" fmla="*/ 2147483646 w 2"/>
              <a:gd name="T9" fmla="*/ 0 h 4"/>
              <a:gd name="T10" fmla="*/ 2147483646 w 2"/>
              <a:gd name="T11" fmla="*/ 0 h 4"/>
              <a:gd name="T12" fmla="*/ 2147483646 w 2"/>
              <a:gd name="T13" fmla="*/ 0 h 4"/>
              <a:gd name="T14" fmla="*/ 0 w 2"/>
              <a:gd name="T15" fmla="*/ 2147483646 h 4"/>
              <a:gd name="T16" fmla="*/ 2147483646 w 2"/>
              <a:gd name="T17" fmla="*/ 2147483646 h 4"/>
              <a:gd name="T18" fmla="*/ 2147483646 w 2"/>
              <a:gd name="T19" fmla="*/ 2147483646 h 4"/>
              <a:gd name="T20" fmla="*/ 2147483646 w 2"/>
              <a:gd name="T21" fmla="*/ 2147483646 h 4"/>
              <a:gd name="T22" fmla="*/ 2147483646 w 2"/>
              <a:gd name="T23" fmla="*/ 0 h 4"/>
              <a:gd name="T24" fmla="*/ 2147483646 w 2"/>
              <a:gd name="T25" fmla="*/ 2147483646 h 4"/>
              <a:gd name="T26" fmla="*/ 2147483646 w 2"/>
              <a:gd name="T27" fmla="*/ 2147483646 h 4"/>
              <a:gd name="T28" fmla="*/ 2147483646 w 2"/>
              <a:gd name="T29" fmla="*/ 2147483646 h 4"/>
              <a:gd name="T30" fmla="*/ 2147483646 w 2"/>
              <a:gd name="T31" fmla="*/ 2147483646 h 4"/>
              <a:gd name="T32" fmla="*/ 2147483646 w 2"/>
              <a:gd name="T33" fmla="*/ 2147483646 h 4"/>
              <a:gd name="T34" fmla="*/ 2147483646 w 2"/>
              <a:gd name="T35" fmla="*/ 2147483646 h 4"/>
              <a:gd name="T36" fmla="*/ 2147483646 w 2"/>
              <a:gd name="T37" fmla="*/ 2147483646 h 4"/>
              <a:gd name="T38" fmla="*/ 2147483646 w 2"/>
              <a:gd name="T39" fmla="*/ 2147483646 h 4"/>
              <a:gd name="T40" fmla="*/ 2147483646 w 2"/>
              <a:gd name="T41" fmla="*/ 2147483646 h 4"/>
              <a:gd name="T42" fmla="*/ 2147483646 w 2"/>
              <a:gd name="T43" fmla="*/ 2147483646 h 4"/>
              <a:gd name="T44" fmla="*/ 2147483646 w 2"/>
              <a:gd name="T45" fmla="*/ 2147483646 h 4"/>
              <a:gd name="T46" fmla="*/ 2147483646 w 2"/>
              <a:gd name="T47" fmla="*/ 2147483646 h 4"/>
              <a:gd name="T48" fmla="*/ 2147483646 w 2"/>
              <a:gd name="T49" fmla="*/ 2147483646 h 4"/>
              <a:gd name="T50" fmla="*/ 2147483646 w 2"/>
              <a:gd name="T51" fmla="*/ 2147483646 h 4"/>
              <a:gd name="T52" fmla="*/ 0 w 2"/>
              <a:gd name="T53" fmla="*/ 2147483646 h 4"/>
              <a:gd name="T54" fmla="*/ 2147483646 w 2"/>
              <a:gd name="T55" fmla="*/ 2147483646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2147483646 h 4"/>
              <a:gd name="T2" fmla="*/ 0 w 1587"/>
              <a:gd name="T3" fmla="*/ 2147483646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2147483646 h 4"/>
              <a:gd name="T10" fmla="*/ 0 w 1587"/>
              <a:gd name="T11" fmla="*/ 2147483646 h 4"/>
              <a:gd name="T12" fmla="*/ 0 w 1587"/>
              <a:gd name="T13" fmla="*/ 2147483646 h 4"/>
              <a:gd name="T14" fmla="*/ 0 w 1587"/>
              <a:gd name="T15" fmla="*/ 2147483646 h 4"/>
              <a:gd name="T16" fmla="*/ 0 w 1587"/>
              <a:gd name="T17" fmla="*/ 2147483646 h 4"/>
              <a:gd name="T18" fmla="*/ 0 w 1587"/>
              <a:gd name="T19" fmla="*/ 2147483646 h 4"/>
              <a:gd name="T20" fmla="*/ 0 w 1587"/>
              <a:gd name="T21" fmla="*/ 2147483646 h 4"/>
              <a:gd name="T22" fmla="*/ 0 w 1587"/>
              <a:gd name="T23" fmla="*/ 2147483646 h 4"/>
              <a:gd name="T24" fmla="*/ 0 w 1587"/>
              <a:gd name="T25" fmla="*/ 2147483646 h 4"/>
              <a:gd name="T26" fmla="*/ 0 w 1587"/>
              <a:gd name="T27" fmla="*/ 2147483646 h 4"/>
              <a:gd name="T28" fmla="*/ 0 w 1587"/>
              <a:gd name="T29" fmla="*/ 2147483646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2147483646 w 2"/>
              <a:gd name="T1" fmla="*/ 2147483646 h 2"/>
              <a:gd name="T2" fmla="*/ 2147483646 w 2"/>
              <a:gd name="T3" fmla="*/ 0 h 2"/>
              <a:gd name="T4" fmla="*/ 2147483646 w 2"/>
              <a:gd name="T5" fmla="*/ 0 h 2"/>
              <a:gd name="T6" fmla="*/ 2147483646 w 2"/>
              <a:gd name="T7" fmla="*/ 0 h 2"/>
              <a:gd name="T8" fmla="*/ 2147483646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2147483646 h 2"/>
              <a:gd name="T16" fmla="*/ 0 w 2"/>
              <a:gd name="T17" fmla="*/ 2147483646 h 2"/>
              <a:gd name="T18" fmla="*/ 0 w 2"/>
              <a:gd name="T19" fmla="*/ 2147483646 h 2"/>
              <a:gd name="T20" fmla="*/ 2147483646 w 2"/>
              <a:gd name="T21" fmla="*/ 2147483646 h 2"/>
              <a:gd name="T22" fmla="*/ 2147483646 w 2"/>
              <a:gd name="T23" fmla="*/ 2147483646 h 2"/>
              <a:gd name="T24" fmla="*/ 2147483646 w 2"/>
              <a:gd name="T25" fmla="*/ 0 h 2"/>
              <a:gd name="T26" fmla="*/ 2147483646 w 2"/>
              <a:gd name="T27" fmla="*/ 0 h 2"/>
              <a:gd name="T28" fmla="*/ 2147483646 w 2"/>
              <a:gd name="T29" fmla="*/ 0 h 2"/>
              <a:gd name="T30" fmla="*/ 0 w 2"/>
              <a:gd name="T31" fmla="*/ 2147483646 h 2"/>
              <a:gd name="T32" fmla="*/ 2147483646 w 2"/>
              <a:gd name="T33" fmla="*/ 2147483646 h 2"/>
              <a:gd name="T34" fmla="*/ 2147483646 w 2"/>
              <a:gd name="T35" fmla="*/ 0 h 2"/>
              <a:gd name="T36" fmla="*/ 0 w 2"/>
              <a:gd name="T37" fmla="*/ 2147483646 h 2"/>
              <a:gd name="T38" fmla="*/ 2147483646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0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0 w 2"/>
              <a:gd name="T53" fmla="*/ 2147483646 h 2"/>
              <a:gd name="T54" fmla="*/ 0 w 2"/>
              <a:gd name="T55" fmla="*/ 2147483646 h 2"/>
              <a:gd name="T56" fmla="*/ 0 w 2"/>
              <a:gd name="T57" fmla="*/ 2147483646 h 2"/>
              <a:gd name="T58" fmla="*/ 2147483646 w 2"/>
              <a:gd name="T59" fmla="*/ 2147483646 h 2"/>
              <a:gd name="T60" fmla="*/ 2147483646 w 2"/>
              <a:gd name="T61" fmla="*/ 2147483646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2147483646 h 2"/>
              <a:gd name="T2" fmla="*/ 0 w 1587"/>
              <a:gd name="T3" fmla="*/ 0 h 2"/>
              <a:gd name="T4" fmla="*/ 0 w 1587"/>
              <a:gd name="T5" fmla="*/ 2147483646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2147483646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2147483646 h 2"/>
              <a:gd name="T10" fmla="*/ 2147483646 w 2"/>
              <a:gd name="T11" fmla="*/ 2147483646 h 2"/>
              <a:gd name="T12" fmla="*/ 2147483646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2147483646 h 2"/>
              <a:gd name="T22" fmla="*/ 2147483646 w 2"/>
              <a:gd name="T23" fmla="*/ 2147483646 h 2"/>
              <a:gd name="T24" fmla="*/ 2147483646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2147483646 w 2"/>
              <a:gd name="T1" fmla="*/ 0 h 1588"/>
              <a:gd name="T2" fmla="*/ 0 w 2"/>
              <a:gd name="T3" fmla="*/ 0 h 1588"/>
              <a:gd name="T4" fmla="*/ 2147483646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2147483646 w 2"/>
              <a:gd name="T1" fmla="*/ 2147483646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2147483646 h 2"/>
              <a:gd name="T8" fmla="*/ 2147483646 w 2"/>
              <a:gd name="T9" fmla="*/ 2147483646 h 2"/>
              <a:gd name="T10" fmla="*/ 2147483646 w 2"/>
              <a:gd name="T11" fmla="*/ 2147483646 h 2"/>
              <a:gd name="T12" fmla="*/ 2147483646 w 2"/>
              <a:gd name="T13" fmla="*/ 2147483646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2147483646 h 2"/>
              <a:gd name="T20" fmla="*/ 2147483646 w 2"/>
              <a:gd name="T21" fmla="*/ 2147483646 h 2"/>
              <a:gd name="T22" fmla="*/ 2147483646 w 2"/>
              <a:gd name="T23" fmla="*/ 2147483646 h 2"/>
              <a:gd name="T24" fmla="*/ 2147483646 w 2"/>
              <a:gd name="T25" fmla="*/ 2147483646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2147483646 w 4"/>
              <a:gd name="T1" fmla="*/ 2147483646 h 2"/>
              <a:gd name="T2" fmla="*/ 2147483646 w 4"/>
              <a:gd name="T3" fmla="*/ 2147483646 h 2"/>
              <a:gd name="T4" fmla="*/ 2147483646 w 4"/>
              <a:gd name="T5" fmla="*/ 2147483646 h 2"/>
              <a:gd name="T6" fmla="*/ 2147483646 w 4"/>
              <a:gd name="T7" fmla="*/ 0 h 2"/>
              <a:gd name="T8" fmla="*/ 2147483646 w 4"/>
              <a:gd name="T9" fmla="*/ 0 h 2"/>
              <a:gd name="T10" fmla="*/ 2147483646 w 4"/>
              <a:gd name="T11" fmla="*/ 0 h 2"/>
              <a:gd name="T12" fmla="*/ 2147483646 w 4"/>
              <a:gd name="T13" fmla="*/ 0 h 2"/>
              <a:gd name="T14" fmla="*/ 0 w 4"/>
              <a:gd name="T15" fmla="*/ 2147483646 h 2"/>
              <a:gd name="T16" fmla="*/ 2147483646 w 4"/>
              <a:gd name="T17" fmla="*/ 2147483646 h 2"/>
              <a:gd name="T18" fmla="*/ 2147483646 w 4"/>
              <a:gd name="T19" fmla="*/ 0 h 2"/>
              <a:gd name="T20" fmla="*/ 2147483646 w 4"/>
              <a:gd name="T21" fmla="*/ 2147483646 h 2"/>
              <a:gd name="T22" fmla="*/ 2147483646 w 4"/>
              <a:gd name="T23" fmla="*/ 0 h 2"/>
              <a:gd name="T24" fmla="*/ 2147483646 w 4"/>
              <a:gd name="T25" fmla="*/ 0 h 2"/>
              <a:gd name="T26" fmla="*/ 2147483646 w 4"/>
              <a:gd name="T27" fmla="*/ 0 h 2"/>
              <a:gd name="T28" fmla="*/ 2147483646 w 4"/>
              <a:gd name="T29" fmla="*/ 0 h 2"/>
              <a:gd name="T30" fmla="*/ 0 w 4"/>
              <a:gd name="T31" fmla="*/ 0 h 2"/>
              <a:gd name="T32" fmla="*/ 2147483646 w 4"/>
              <a:gd name="T33" fmla="*/ 2147483646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2147483646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147483646 h 2"/>
              <a:gd name="T14" fmla="*/ 0 w 2"/>
              <a:gd name="T15" fmla="*/ 2147483646 h 2"/>
              <a:gd name="T16" fmla="*/ 0 w 2"/>
              <a:gd name="T17" fmla="*/ 2147483646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0 w 2"/>
              <a:gd name="T25" fmla="*/ 2147483646 h 2"/>
              <a:gd name="T26" fmla="*/ 0 w 2"/>
              <a:gd name="T27" fmla="*/ 2147483646 h 2"/>
              <a:gd name="T28" fmla="*/ 0 w 2"/>
              <a:gd name="T29" fmla="*/ 2147483646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2147483646 h 2"/>
              <a:gd name="T38" fmla="*/ 0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0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0 w 2"/>
              <a:gd name="T53" fmla="*/ 2147483646 h 2"/>
              <a:gd name="T54" fmla="*/ 0 w 2"/>
              <a:gd name="T55" fmla="*/ 2147483646 h 2"/>
              <a:gd name="T56" fmla="*/ 0 w 2"/>
              <a:gd name="T57" fmla="*/ 2147483646 h 2"/>
              <a:gd name="T58" fmla="*/ 0 w 2"/>
              <a:gd name="T59" fmla="*/ 2147483646 h 2"/>
              <a:gd name="T60" fmla="*/ 0 w 2"/>
              <a:gd name="T61" fmla="*/ 2147483646 h 2"/>
              <a:gd name="T62" fmla="*/ 0 w 2"/>
              <a:gd name="T63" fmla="*/ 2147483646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2147483646 h 2"/>
              <a:gd name="T2" fmla="*/ 2147483646 w 2"/>
              <a:gd name="T3" fmla="*/ 2147483646 h 2"/>
              <a:gd name="T4" fmla="*/ 2147483646 w 2"/>
              <a:gd name="T5" fmla="*/ 2147483646 h 2"/>
              <a:gd name="T6" fmla="*/ 2147483646 w 2"/>
              <a:gd name="T7" fmla="*/ 0 h 2"/>
              <a:gd name="T8" fmla="*/ 2147483646 w 2"/>
              <a:gd name="T9" fmla="*/ 0 h 2"/>
              <a:gd name="T10" fmla="*/ 2147483646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2147483646 h 2"/>
              <a:gd name="T40" fmla="*/ 0 w 2"/>
              <a:gd name="T41" fmla="*/ 2147483646 h 2"/>
              <a:gd name="T42" fmla="*/ 2147483646 w 2"/>
              <a:gd name="T43" fmla="*/ 2147483646 h 2"/>
              <a:gd name="T44" fmla="*/ 2147483646 w 2"/>
              <a:gd name="T45" fmla="*/ 0 h 2"/>
              <a:gd name="T46" fmla="*/ 2147483646 w 2"/>
              <a:gd name="T47" fmla="*/ 0 h 2"/>
              <a:gd name="T48" fmla="*/ 2147483646 w 2"/>
              <a:gd name="T49" fmla="*/ 0 h 2"/>
              <a:gd name="T50" fmla="*/ 2147483646 w 2"/>
              <a:gd name="T51" fmla="*/ 0 h 2"/>
              <a:gd name="T52" fmla="*/ 2147483646 w 2"/>
              <a:gd name="T53" fmla="*/ 0 h 2"/>
              <a:gd name="T54" fmla="*/ 2147483646 w 2"/>
              <a:gd name="T55" fmla="*/ 0 h 2"/>
              <a:gd name="T56" fmla="*/ 2147483646 w 2"/>
              <a:gd name="T57" fmla="*/ 0 h 2"/>
              <a:gd name="T58" fmla="*/ 2147483646 w 2"/>
              <a:gd name="T59" fmla="*/ 0 h 2"/>
              <a:gd name="T60" fmla="*/ 2147483646 w 2"/>
              <a:gd name="T61" fmla="*/ 0 h 2"/>
              <a:gd name="T62" fmla="*/ 2147483646 w 2"/>
              <a:gd name="T63" fmla="*/ 0 h 2"/>
              <a:gd name="T64" fmla="*/ 2147483646 w 2"/>
              <a:gd name="T65" fmla="*/ 0 h 2"/>
              <a:gd name="T66" fmla="*/ 2147483646 w 2"/>
              <a:gd name="T67" fmla="*/ 2147483646 h 2"/>
              <a:gd name="T68" fmla="*/ 2147483646 w 2"/>
              <a:gd name="T69" fmla="*/ 0 h 2"/>
              <a:gd name="T70" fmla="*/ 2147483646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2147483646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2147483646 h 3"/>
              <a:gd name="T2" fmla="*/ 0 w 2"/>
              <a:gd name="T3" fmla="*/ 2147483646 h 3"/>
              <a:gd name="T4" fmla="*/ 2147483646 w 2"/>
              <a:gd name="T5" fmla="*/ 2147483646 h 3"/>
              <a:gd name="T6" fmla="*/ 2147483646 w 2"/>
              <a:gd name="T7" fmla="*/ 2147483646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2147483646 h 3"/>
              <a:gd name="T16" fmla="*/ 0 w 2"/>
              <a:gd name="T17" fmla="*/ 2147483646 h 3"/>
              <a:gd name="T18" fmla="*/ 0 w 2"/>
              <a:gd name="T19" fmla="*/ 2147483646 h 3"/>
              <a:gd name="T20" fmla="*/ 0 w 2"/>
              <a:gd name="T21" fmla="*/ 2147483646 h 3"/>
              <a:gd name="T22" fmla="*/ 0 w 2"/>
              <a:gd name="T23" fmla="*/ 0 h 3"/>
              <a:gd name="T24" fmla="*/ 0 w 2"/>
              <a:gd name="T25" fmla="*/ 2147483646 h 3"/>
              <a:gd name="T26" fmla="*/ 0 w 2"/>
              <a:gd name="T27" fmla="*/ 2147483646 h 3"/>
              <a:gd name="T28" fmla="*/ 0 w 2"/>
              <a:gd name="T29" fmla="*/ 2147483646 h 3"/>
              <a:gd name="T30" fmla="*/ 0 w 2"/>
              <a:gd name="T31" fmla="*/ 2147483646 h 3"/>
              <a:gd name="T32" fmla="*/ 0 w 2"/>
              <a:gd name="T33" fmla="*/ 2147483646 h 3"/>
              <a:gd name="T34" fmla="*/ 0 w 2"/>
              <a:gd name="T35" fmla="*/ 2147483646 h 3"/>
              <a:gd name="T36" fmla="*/ 0 w 2"/>
              <a:gd name="T37" fmla="*/ 2147483646 h 3"/>
              <a:gd name="T38" fmla="*/ 0 w 2"/>
              <a:gd name="T39" fmla="*/ 2147483646 h 3"/>
              <a:gd name="T40" fmla="*/ 0 w 2"/>
              <a:gd name="T41" fmla="*/ 2147483646 h 3"/>
              <a:gd name="T42" fmla="*/ 0 w 2"/>
              <a:gd name="T43" fmla="*/ 2147483646 h 3"/>
              <a:gd name="T44" fmla="*/ 0 w 2"/>
              <a:gd name="T45" fmla="*/ 2147483646 h 3"/>
              <a:gd name="T46" fmla="*/ 0 w 2"/>
              <a:gd name="T47" fmla="*/ 2147483646 h 3"/>
              <a:gd name="T48" fmla="*/ 0 w 2"/>
              <a:gd name="T49" fmla="*/ 2147483646 h 3"/>
              <a:gd name="T50" fmla="*/ 0 w 2"/>
              <a:gd name="T51" fmla="*/ 2147483646 h 3"/>
              <a:gd name="T52" fmla="*/ 0 w 2"/>
              <a:gd name="T53" fmla="*/ 2147483646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2147483646 h 2"/>
              <a:gd name="T6" fmla="*/ 2147483646 w 2"/>
              <a:gd name="T7" fmla="*/ 0 h 2"/>
              <a:gd name="T8" fmla="*/ 2147483646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147483646 h 2"/>
              <a:gd name="T18" fmla="*/ 0 w 2"/>
              <a:gd name="T19" fmla="*/ 2147483646 h 2"/>
              <a:gd name="T20" fmla="*/ 2147483646 w 2"/>
              <a:gd name="T21" fmla="*/ 2147483646 h 2"/>
              <a:gd name="T22" fmla="*/ 2147483646 w 2"/>
              <a:gd name="T23" fmla="*/ 0 h 2"/>
              <a:gd name="T24" fmla="*/ 2147483646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2147483646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147483646 h 2"/>
              <a:gd name="T2" fmla="*/ 2147483646 w 2"/>
              <a:gd name="T3" fmla="*/ 2147483646 h 2"/>
              <a:gd name="T4" fmla="*/ 0 w 2"/>
              <a:gd name="T5" fmla="*/ 0 h 2"/>
              <a:gd name="T6" fmla="*/ 0 w 2"/>
              <a:gd name="T7" fmla="*/ 2147483646 h 2"/>
              <a:gd name="T8" fmla="*/ 0 w 2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33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2147483646 w 2"/>
              <a:gd name="T1" fmla="*/ 0 h 2"/>
              <a:gd name="T2" fmla="*/ 2147483646 w 2"/>
              <a:gd name="T3" fmla="*/ 0 h 2"/>
              <a:gd name="T4" fmla="*/ 2147483646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2147483646 h 2"/>
              <a:gd name="T12" fmla="*/ 2147483646 w 2"/>
              <a:gd name="T13" fmla="*/ 0 h 2"/>
              <a:gd name="T14" fmla="*/ 2147483646 w 2"/>
              <a:gd name="T15" fmla="*/ 0 h 2"/>
              <a:gd name="T16" fmla="*/ 2147483646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2147483646 h 2"/>
              <a:gd name="T24" fmla="*/ 2147483646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2147483646 w 2"/>
              <a:gd name="T5" fmla="*/ 0 h 1587"/>
              <a:gd name="T6" fmla="*/ 2147483646 w 2"/>
              <a:gd name="T7" fmla="*/ 0 h 1587"/>
              <a:gd name="T8" fmla="*/ 2147483646 w 2"/>
              <a:gd name="T9" fmla="*/ 0 h 1587"/>
              <a:gd name="T10" fmla="*/ 2147483646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2147483646 w 2"/>
              <a:gd name="T25" fmla="*/ 0 h 1587"/>
              <a:gd name="T26" fmla="*/ 2147483646 w 2"/>
              <a:gd name="T27" fmla="*/ 0 h 1587"/>
              <a:gd name="T28" fmla="*/ 2147483646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147483646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2147483646 h 2"/>
              <a:gd name="T2" fmla="*/ 0 w 1587"/>
              <a:gd name="T3" fmla="*/ 2147483646 h 2"/>
              <a:gd name="T4" fmla="*/ 0 w 1587"/>
              <a:gd name="T5" fmla="*/ 0 h 2"/>
              <a:gd name="T6" fmla="*/ 0 w 1587"/>
              <a:gd name="T7" fmla="*/ 2147483646 h 2"/>
              <a:gd name="T8" fmla="*/ 0 w 1587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2147483646 w 2"/>
              <a:gd name="T1" fmla="*/ 2147483646 h 2"/>
              <a:gd name="T2" fmla="*/ 2147483646 w 2"/>
              <a:gd name="T3" fmla="*/ 2147483646 h 2"/>
              <a:gd name="T4" fmla="*/ 2147483646 w 2"/>
              <a:gd name="T5" fmla="*/ 2147483646 h 2"/>
              <a:gd name="T6" fmla="*/ 2147483646 w 2"/>
              <a:gd name="T7" fmla="*/ 2147483646 h 2"/>
              <a:gd name="T8" fmla="*/ 0 w 2"/>
              <a:gd name="T9" fmla="*/ 2147483646 h 2"/>
              <a:gd name="T10" fmla="*/ 0 w 2"/>
              <a:gd name="T11" fmla="*/ 2147483646 h 2"/>
              <a:gd name="T12" fmla="*/ 2147483646 w 2"/>
              <a:gd name="T13" fmla="*/ 2147483646 h 2"/>
              <a:gd name="T14" fmla="*/ 0 w 2"/>
              <a:gd name="T15" fmla="*/ 2147483646 h 2"/>
              <a:gd name="T16" fmla="*/ 0 w 2"/>
              <a:gd name="T17" fmla="*/ 2147483646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0 w 2"/>
              <a:gd name="T25" fmla="*/ 2147483646 h 2"/>
              <a:gd name="T26" fmla="*/ 0 w 2"/>
              <a:gd name="T27" fmla="*/ 2147483646 h 2"/>
              <a:gd name="T28" fmla="*/ 0 w 2"/>
              <a:gd name="T29" fmla="*/ 2147483646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2147483646 h 2"/>
              <a:gd name="T38" fmla="*/ 2147483646 w 2"/>
              <a:gd name="T39" fmla="*/ 2147483646 h 2"/>
              <a:gd name="T40" fmla="*/ 2147483646 w 2"/>
              <a:gd name="T41" fmla="*/ 2147483646 h 2"/>
              <a:gd name="T42" fmla="*/ 2147483646 w 2"/>
              <a:gd name="T43" fmla="*/ 2147483646 h 2"/>
              <a:gd name="T44" fmla="*/ 2147483646 w 2"/>
              <a:gd name="T45" fmla="*/ 2147483646 h 2"/>
              <a:gd name="T46" fmla="*/ 2147483646 w 2"/>
              <a:gd name="T47" fmla="*/ 2147483646 h 2"/>
              <a:gd name="T48" fmla="*/ 0 w 2"/>
              <a:gd name="T49" fmla="*/ 0 h 2"/>
              <a:gd name="T50" fmla="*/ 0 w 2"/>
              <a:gd name="T51" fmla="*/ 2147483646 h 2"/>
              <a:gd name="T52" fmla="*/ 0 w 2"/>
              <a:gd name="T53" fmla="*/ 2147483646 h 2"/>
              <a:gd name="T54" fmla="*/ 0 w 2"/>
              <a:gd name="T55" fmla="*/ 2147483646 h 2"/>
              <a:gd name="T56" fmla="*/ 2147483646 w 2"/>
              <a:gd name="T57" fmla="*/ 2147483646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0 h 2"/>
              <a:gd name="T6" fmla="*/ 2147483646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147483646 h 2"/>
              <a:gd name="T14" fmla="*/ 0 w 2"/>
              <a:gd name="T15" fmla="*/ 2147483646 h 2"/>
              <a:gd name="T16" fmla="*/ 2147483646 w 2"/>
              <a:gd name="T17" fmla="*/ 0 h 2"/>
              <a:gd name="T18" fmla="*/ 2147483646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2147483646 h 2"/>
              <a:gd name="T48" fmla="*/ 0 w 2"/>
              <a:gd name="T49" fmla="*/ 2147483646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2147483646 w 2"/>
              <a:gd name="T1" fmla="*/ 0 h 1588"/>
              <a:gd name="T2" fmla="*/ 0 w 2"/>
              <a:gd name="T3" fmla="*/ 0 h 1588"/>
              <a:gd name="T4" fmla="*/ 2147483646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2147483646 w 2"/>
              <a:gd name="T1" fmla="*/ 2147483646 h 5"/>
              <a:gd name="T2" fmla="*/ 2147483646 w 2"/>
              <a:gd name="T3" fmla="*/ 2147483646 h 5"/>
              <a:gd name="T4" fmla="*/ 0 w 2"/>
              <a:gd name="T5" fmla="*/ 0 h 5"/>
              <a:gd name="T6" fmla="*/ 0 w 2"/>
              <a:gd name="T7" fmla="*/ 2147483646 h 5"/>
              <a:gd name="T8" fmla="*/ 0 w 2"/>
              <a:gd name="T9" fmla="*/ 2147483646 h 5"/>
              <a:gd name="T10" fmla="*/ 2147483646 w 2"/>
              <a:gd name="T11" fmla="*/ 2147483646 h 5"/>
              <a:gd name="T12" fmla="*/ 2147483646 w 2"/>
              <a:gd name="T13" fmla="*/ 2147483646 h 5"/>
              <a:gd name="T14" fmla="*/ 2147483646 w 2"/>
              <a:gd name="T15" fmla="*/ 2147483646 h 5"/>
              <a:gd name="T16" fmla="*/ 0 w 2"/>
              <a:gd name="T17" fmla="*/ 0 h 5"/>
              <a:gd name="T18" fmla="*/ 0 w 2"/>
              <a:gd name="T19" fmla="*/ 2147483646 h 5"/>
              <a:gd name="T20" fmla="*/ 0 w 2"/>
              <a:gd name="T21" fmla="*/ 2147483646 h 5"/>
              <a:gd name="T22" fmla="*/ 2147483646 w 2"/>
              <a:gd name="T23" fmla="*/ 2147483646 h 5"/>
              <a:gd name="T24" fmla="*/ 2147483646 w 2"/>
              <a:gd name="T25" fmla="*/ 2147483646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2147483646 w 2"/>
              <a:gd name="T3" fmla="*/ 0 h 1587"/>
              <a:gd name="T4" fmla="*/ 2147483646 w 2"/>
              <a:gd name="T5" fmla="*/ 0 h 1587"/>
              <a:gd name="T6" fmla="*/ 2147483646 w 2"/>
              <a:gd name="T7" fmla="*/ 0 h 1587"/>
              <a:gd name="T8" fmla="*/ 2147483646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2147483646 w 2"/>
              <a:gd name="T19" fmla="*/ 0 h 1587"/>
              <a:gd name="T20" fmla="*/ 2147483646 w 2"/>
              <a:gd name="T21" fmla="*/ 0 h 1587"/>
              <a:gd name="T22" fmla="*/ 2147483646 w 2"/>
              <a:gd name="T23" fmla="*/ 0 h 1587"/>
              <a:gd name="T24" fmla="*/ 2147483646 w 2"/>
              <a:gd name="T25" fmla="*/ 0 h 1587"/>
              <a:gd name="T26" fmla="*/ 2147483646 w 2"/>
              <a:gd name="T27" fmla="*/ 0 h 1587"/>
              <a:gd name="T28" fmla="*/ 2147483646 w 2"/>
              <a:gd name="T29" fmla="*/ 0 h 1587"/>
              <a:gd name="T30" fmla="*/ 2147483646 w 2"/>
              <a:gd name="T31" fmla="*/ 0 h 1587"/>
              <a:gd name="T32" fmla="*/ 2147483646 w 2"/>
              <a:gd name="T33" fmla="*/ 0 h 1587"/>
              <a:gd name="T34" fmla="*/ 2147483646 w 2"/>
              <a:gd name="T35" fmla="*/ 0 h 1587"/>
              <a:gd name="T36" fmla="*/ 2147483646 w 2"/>
              <a:gd name="T37" fmla="*/ 0 h 1587"/>
              <a:gd name="T38" fmla="*/ 2147483646 w 2"/>
              <a:gd name="T39" fmla="*/ 0 h 1587"/>
              <a:gd name="T40" fmla="*/ 2147483646 w 2"/>
              <a:gd name="T41" fmla="*/ 0 h 1587"/>
              <a:gd name="T42" fmla="*/ 2147483646 w 2"/>
              <a:gd name="T43" fmla="*/ 0 h 1587"/>
              <a:gd name="T44" fmla="*/ 2147483646 w 2"/>
              <a:gd name="T45" fmla="*/ 0 h 1587"/>
              <a:gd name="T46" fmla="*/ 2147483646 w 2"/>
              <a:gd name="T47" fmla="*/ 0 h 1587"/>
              <a:gd name="T48" fmla="*/ 2147483646 w 2"/>
              <a:gd name="T49" fmla="*/ 0 h 1587"/>
              <a:gd name="T50" fmla="*/ 2147483646 w 2"/>
              <a:gd name="T51" fmla="*/ 0 h 1587"/>
              <a:gd name="T52" fmla="*/ 2147483646 w 2"/>
              <a:gd name="T53" fmla="*/ 0 h 1587"/>
              <a:gd name="T54" fmla="*/ 2147483646 w 2"/>
              <a:gd name="T55" fmla="*/ 0 h 1587"/>
              <a:gd name="T56" fmla="*/ 2147483646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46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2147483646 h 3"/>
              <a:gd name="T2" fmla="*/ 2147483646 w 2"/>
              <a:gd name="T3" fmla="*/ 0 h 3"/>
              <a:gd name="T4" fmla="*/ 2147483646 w 2"/>
              <a:gd name="T5" fmla="*/ 0 h 3"/>
              <a:gd name="T6" fmla="*/ 2147483646 w 2"/>
              <a:gd name="T7" fmla="*/ 0 h 3"/>
              <a:gd name="T8" fmla="*/ 2147483646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2147483646 h 3"/>
              <a:gd name="T16" fmla="*/ 0 w 2"/>
              <a:gd name="T17" fmla="*/ 2147483646 h 3"/>
              <a:gd name="T18" fmla="*/ 2147483646 w 2"/>
              <a:gd name="T19" fmla="*/ 0 h 3"/>
              <a:gd name="T20" fmla="*/ 2147483646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2147483646 h 3"/>
              <a:gd name="T40" fmla="*/ 0 w 2"/>
              <a:gd name="T41" fmla="*/ 2147483646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2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3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2147483646 h 2"/>
              <a:gd name="T2" fmla="*/ 0 w 1587"/>
              <a:gd name="T3" fmla="*/ 2147483646 h 2"/>
              <a:gd name="T4" fmla="*/ 0 w 1587"/>
              <a:gd name="T5" fmla="*/ 0 h 2"/>
              <a:gd name="T6" fmla="*/ 0 w 1587"/>
              <a:gd name="T7" fmla="*/ 2147483646 h 2"/>
              <a:gd name="T8" fmla="*/ 0 w 1587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147483646 h 2"/>
              <a:gd name="T4" fmla="*/ 2147483646 w 2"/>
              <a:gd name="T5" fmla="*/ 2147483646 h 2"/>
              <a:gd name="T6" fmla="*/ 2147483646 w 2"/>
              <a:gd name="T7" fmla="*/ 2147483646 h 2"/>
              <a:gd name="T8" fmla="*/ 2147483646 w 2"/>
              <a:gd name="T9" fmla="*/ 2147483646 h 2"/>
              <a:gd name="T10" fmla="*/ 2147483646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147483646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2147483646 w 2"/>
              <a:gd name="T25" fmla="*/ 2147483646 h 2"/>
              <a:gd name="T26" fmla="*/ 2147483646 w 2"/>
              <a:gd name="T27" fmla="*/ 2147483646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2147483646 h 2"/>
              <a:gd name="T6" fmla="*/ 2147483646 w 2"/>
              <a:gd name="T7" fmla="*/ 2147483646 h 2"/>
              <a:gd name="T8" fmla="*/ 2147483646 w 2"/>
              <a:gd name="T9" fmla="*/ 2147483646 h 2"/>
              <a:gd name="T10" fmla="*/ 2147483646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2147483646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2147483646 h 2"/>
              <a:gd name="T50" fmla="*/ 2147483646 w 2"/>
              <a:gd name="T51" fmla="*/ 2147483646 h 2"/>
              <a:gd name="T52" fmla="*/ 2147483646 w 2"/>
              <a:gd name="T53" fmla="*/ 0 h 2"/>
              <a:gd name="T54" fmla="*/ 2147483646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2147483646 h 2"/>
              <a:gd name="T62" fmla="*/ 0 w 2"/>
              <a:gd name="T63" fmla="*/ 2147483646 h 2"/>
              <a:gd name="T64" fmla="*/ 2147483646 w 2"/>
              <a:gd name="T65" fmla="*/ 2147483646 h 2"/>
              <a:gd name="T66" fmla="*/ 2147483646 w 2"/>
              <a:gd name="T67" fmla="*/ 2147483646 h 2"/>
              <a:gd name="T68" fmla="*/ 0 w 2"/>
              <a:gd name="T69" fmla="*/ 2147483646 h 2"/>
              <a:gd name="T70" fmla="*/ 0 w 2"/>
              <a:gd name="T71" fmla="*/ 2147483646 h 2"/>
              <a:gd name="T72" fmla="*/ 0 w 2"/>
              <a:gd name="T73" fmla="*/ 2147483646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9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0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1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2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3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4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5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0" y="4311650"/>
            <a:ext cx="9144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512623" y="1189789"/>
            <a:ext cx="6971806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525172" y="3000005"/>
            <a:ext cx="6959257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944825" y="4663925"/>
            <a:ext cx="2821170" cy="1428714"/>
          </a:xfrm>
        </p:spPr>
        <p:txBody>
          <a:bodyPr anchor="b"/>
          <a:lstStyle>
            <a:lvl1pPr algn="r">
              <a:lnSpc>
                <a:spcPct val="100000"/>
              </a:lnSpc>
              <a:defRPr sz="1400" b="0" i="0" baseline="0">
                <a:solidFill>
                  <a:schemeClr val="tx1"/>
                </a:solidFill>
                <a:latin typeface="+mn-lt"/>
                <a:cs typeface="Arial"/>
              </a:defRPr>
            </a:lvl1pPr>
            <a:lvl2pPr algn="r">
              <a:defRPr sz="1400" b="0" i="0">
                <a:latin typeface="+mn-l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2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2025439" y="4684290"/>
            <a:ext cx="1861095" cy="1695483"/>
          </a:xfrm>
          <a:solidFill>
            <a:srgbClr val="FFFFFF"/>
          </a:solidFill>
        </p:spPr>
        <p:txBody>
          <a:bodyPr anchor="ctr">
            <a:normAutofit/>
          </a:bodyPr>
          <a:lstStyle>
            <a:lvl1pPr algn="ctr">
              <a:defRPr baseline="0">
                <a:solidFill>
                  <a:srgbClr val="021F43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8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225903" y="4657243"/>
            <a:ext cx="1700878" cy="1749576"/>
          </a:xfrm>
          <a:solidFill>
            <a:srgbClr val="FFFFFF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base" latinLnBrk="0" hangingPunct="1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Tx/>
              <a:buNone/>
              <a:tabLst/>
              <a:defRPr baseline="0">
                <a:solidFill>
                  <a:srgbClr val="021F43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7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3963297" y="4684290"/>
            <a:ext cx="1861095" cy="1695483"/>
          </a:xfrm>
          <a:solidFill>
            <a:srgbClr val="FFFFFF"/>
          </a:solidFill>
        </p:spPr>
        <p:txBody>
          <a:bodyPr anchor="ctr">
            <a:normAutofit/>
          </a:bodyPr>
          <a:lstStyle>
            <a:lvl1pPr algn="ctr">
              <a:defRPr baseline="0">
                <a:solidFill>
                  <a:srgbClr val="021F43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0" name="Rectangle 1028"/>
          <p:cNvSpPr>
            <a:spLocks noGrp="1" noChangeArrowheads="1"/>
          </p:cNvSpPr>
          <p:nvPr>
            <p:ph type="dt" sz="half" idx="20"/>
          </p:nvPr>
        </p:nvSpPr>
        <p:spPr>
          <a:xfrm>
            <a:off x="5945188" y="6107113"/>
            <a:ext cx="2811462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52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413" y="307474"/>
            <a:ext cx="8410104" cy="983693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934" y="1788583"/>
            <a:ext cx="4133273" cy="4399780"/>
          </a:xfrm>
        </p:spPr>
        <p:txBody>
          <a:bodyPr lIns="182880" rIns="182880" anchor="ctr"/>
          <a:lstStyle>
            <a:lvl1pPr marL="0" marR="0" indent="0" algn="l" defTabSz="914400" rtl="0" eaLnBrk="0" fontAlgn="base" latinLnBrk="0" hangingPunct="0">
              <a:lnSpc>
                <a:spcPct val="130000"/>
              </a:lnSpc>
              <a:spcBef>
                <a:spcPts val="1800"/>
              </a:spcBef>
              <a:spcAft>
                <a:spcPct val="0"/>
              </a:spcAft>
              <a:buClr>
                <a:schemeClr val="tx2">
                  <a:lumMod val="75000"/>
                  <a:lumOff val="25000"/>
                </a:schemeClr>
              </a:buClr>
              <a:buSzTx/>
              <a:buFontTx/>
              <a:buNone/>
              <a:tabLst/>
              <a:defRPr sz="1600">
                <a:solidFill>
                  <a:srgbClr val="595959"/>
                </a:solidFill>
              </a:defRPr>
            </a:lvl1pPr>
            <a:lvl2pPr>
              <a:defRPr sz="1600">
                <a:solidFill>
                  <a:srgbClr val="595959"/>
                </a:solidFill>
              </a:defRPr>
            </a:lvl2pPr>
            <a:lvl3pPr>
              <a:defRPr sz="1600">
                <a:solidFill>
                  <a:srgbClr val="595959"/>
                </a:solidFill>
              </a:defRPr>
            </a:lvl3pPr>
            <a:lvl4pPr>
              <a:defRPr sz="1600">
                <a:solidFill>
                  <a:srgbClr val="595959"/>
                </a:solidFill>
              </a:defRPr>
            </a:lvl4pPr>
            <a:lvl5pPr>
              <a:defRPr sz="1600">
                <a:solidFill>
                  <a:srgbClr val="5959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11"/>
          </p:nvPr>
        </p:nvSpPr>
        <p:spPr>
          <a:xfrm>
            <a:off x="4657428" y="1788509"/>
            <a:ext cx="4133088" cy="4402163"/>
          </a:xfrm>
        </p:spPr>
        <p:txBody>
          <a:bodyPr lIns="182880" rIns="182880" anchor="ctr"/>
          <a:lstStyle>
            <a:lvl1pPr marL="0" marR="0" indent="0" algn="l" defTabSz="914400" rtl="0" eaLnBrk="0" fontAlgn="base" latinLnBrk="0" hangingPunct="0">
              <a:lnSpc>
                <a:spcPct val="130000"/>
              </a:lnSpc>
              <a:spcBef>
                <a:spcPts val="1800"/>
              </a:spcBef>
              <a:spcAft>
                <a:spcPct val="0"/>
              </a:spcAft>
              <a:buClr>
                <a:schemeClr val="tx2">
                  <a:lumMod val="75000"/>
                  <a:lumOff val="25000"/>
                </a:schemeClr>
              </a:buClr>
              <a:buSzTx/>
              <a:buFontTx/>
              <a:buNone/>
              <a:tabLst/>
              <a:defRPr sz="1600">
                <a:solidFill>
                  <a:srgbClr val="595959"/>
                </a:solidFill>
              </a:defRPr>
            </a:lvl1pPr>
            <a:lvl2pPr>
              <a:defRPr sz="1600">
                <a:solidFill>
                  <a:srgbClr val="595959"/>
                </a:solidFill>
              </a:defRPr>
            </a:lvl2pPr>
            <a:lvl3pPr>
              <a:defRPr sz="1600">
                <a:solidFill>
                  <a:srgbClr val="595959"/>
                </a:solidFill>
              </a:defRPr>
            </a:lvl3pPr>
            <a:lvl4pPr>
              <a:defRPr sz="1600">
                <a:solidFill>
                  <a:srgbClr val="595959"/>
                </a:solidFill>
              </a:defRPr>
            </a:lvl4pPr>
            <a:lvl5pPr>
              <a:defRPr sz="1600">
                <a:solidFill>
                  <a:srgbClr val="5959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13"/>
          </p:nvPr>
        </p:nvSpPr>
        <p:spPr>
          <a:xfrm>
            <a:off x="356934" y="1429560"/>
            <a:ext cx="4133273" cy="264331"/>
          </a:xfrm>
        </p:spPr>
        <p:txBody>
          <a:bodyPr anchor="ctr">
            <a:normAutofit/>
          </a:bodyPr>
          <a:lstStyle>
            <a:lvl1pPr algn="ctr">
              <a:defRPr sz="1400" cap="all">
                <a:solidFill>
                  <a:srgbClr val="595959"/>
                </a:solidFill>
              </a:defRPr>
            </a:lvl1pPr>
            <a:lvl2pPr>
              <a:defRPr sz="1600">
                <a:solidFill>
                  <a:srgbClr val="595959"/>
                </a:solidFill>
              </a:defRPr>
            </a:lvl2pPr>
            <a:lvl3pPr>
              <a:defRPr sz="1600">
                <a:solidFill>
                  <a:srgbClr val="595959"/>
                </a:solidFill>
              </a:defRPr>
            </a:lvl3pPr>
            <a:lvl4pPr>
              <a:defRPr sz="1600">
                <a:solidFill>
                  <a:srgbClr val="595959"/>
                </a:solidFill>
              </a:defRPr>
            </a:lvl4pPr>
            <a:lvl5pPr>
              <a:defRPr sz="1600">
                <a:solidFill>
                  <a:srgbClr val="5959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4"/>
          </p:nvPr>
        </p:nvSpPr>
        <p:spPr>
          <a:xfrm>
            <a:off x="4657429" y="1421539"/>
            <a:ext cx="4133088" cy="264331"/>
          </a:xfrm>
        </p:spPr>
        <p:txBody>
          <a:bodyPr anchor="ctr">
            <a:normAutofit/>
          </a:bodyPr>
          <a:lstStyle>
            <a:lvl1pPr algn="ctr">
              <a:defRPr sz="1400" cap="all">
                <a:solidFill>
                  <a:srgbClr val="595959"/>
                </a:solidFill>
              </a:defRPr>
            </a:lvl1pPr>
            <a:lvl2pPr>
              <a:defRPr sz="1600">
                <a:solidFill>
                  <a:srgbClr val="595959"/>
                </a:solidFill>
              </a:defRPr>
            </a:lvl2pPr>
            <a:lvl3pPr>
              <a:defRPr sz="1600">
                <a:solidFill>
                  <a:srgbClr val="595959"/>
                </a:solidFill>
              </a:defRPr>
            </a:lvl3pPr>
            <a:lvl4pPr>
              <a:defRPr sz="1600">
                <a:solidFill>
                  <a:srgbClr val="595959"/>
                </a:solidFill>
              </a:defRPr>
            </a:lvl4pPr>
            <a:lvl5pPr>
              <a:defRPr sz="1600">
                <a:solidFill>
                  <a:srgbClr val="5959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7E953-FA46-470A-A20A-7727CE4936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183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Highl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46364"/>
            <a:ext cx="3145592" cy="5784272"/>
          </a:xfrm>
        </p:spPr>
        <p:txBody>
          <a:bodyPr anchor="ctr"/>
          <a:lstStyle>
            <a:lvl1pPr>
              <a:defRPr sz="3200" b="0" i="0">
                <a:solidFill>
                  <a:srgbClr val="021F43"/>
                </a:solidFill>
                <a:latin typeface="+mn-lt"/>
                <a:cs typeface="Andes Extra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2999" y="346364"/>
            <a:ext cx="5166895" cy="5784271"/>
          </a:xfrm>
        </p:spPr>
        <p:txBody>
          <a:bodyPr anchor="ctr"/>
          <a:lstStyle>
            <a:lvl1pPr>
              <a:lnSpc>
                <a:spcPct val="125000"/>
              </a:lnSpc>
              <a:spcBef>
                <a:spcPts val="0"/>
              </a:spcBef>
              <a:spcAft>
                <a:spcPts val="2200"/>
              </a:spcAft>
              <a:defRPr sz="22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0" indent="0">
              <a:lnSpc>
                <a:spcPct val="125000"/>
              </a:lnSpc>
              <a:spcBef>
                <a:spcPts val="0"/>
              </a:spcBef>
              <a:spcAft>
                <a:spcPts val="2200"/>
              </a:spcAft>
              <a:buNone/>
              <a:defRPr sz="2000" baseline="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0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 marL="182880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 marL="454914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9F928-3B81-41DF-97E2-732263D56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222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Highl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46364"/>
            <a:ext cx="3145592" cy="2795917"/>
          </a:xfrm>
        </p:spPr>
        <p:txBody>
          <a:bodyPr/>
          <a:lstStyle>
            <a:lvl1pPr>
              <a:defRPr sz="3200" b="0" i="0" cap="all">
                <a:solidFill>
                  <a:schemeClr val="tx1"/>
                </a:solidFill>
                <a:latin typeface="+mn-lt"/>
                <a:cs typeface="Andes Extra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2999" y="346364"/>
            <a:ext cx="5166895" cy="5784271"/>
          </a:xfrm>
        </p:spPr>
        <p:txBody>
          <a:bodyPr anchor="ctr"/>
          <a:lstStyle>
            <a:lvl1pPr>
              <a:lnSpc>
                <a:spcPct val="125000"/>
              </a:lnSpc>
              <a:spcBef>
                <a:spcPts val="0"/>
              </a:spcBef>
              <a:spcAft>
                <a:spcPts val="2200"/>
              </a:spcAft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0" indent="0">
              <a:lnSpc>
                <a:spcPct val="125000"/>
              </a:lnSpc>
              <a:spcBef>
                <a:spcPts val="0"/>
              </a:spcBef>
              <a:spcAft>
                <a:spcPts val="2200"/>
              </a:spcAft>
              <a:buNone/>
              <a:defRPr sz="1600" baseline="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0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 marL="182880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 marL="454914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12"/>
          </p:nvPr>
        </p:nvSpPr>
        <p:spPr>
          <a:xfrm>
            <a:off x="360363" y="3284614"/>
            <a:ext cx="3142163" cy="2846021"/>
          </a:xfr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spcAft>
                <a:spcPts val="2200"/>
              </a:spcAft>
              <a:defRPr sz="2200" baseline="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0" indent="0">
              <a:lnSpc>
                <a:spcPct val="125000"/>
              </a:lnSpc>
              <a:spcBef>
                <a:spcPts val="0"/>
              </a:spcBef>
              <a:spcAft>
                <a:spcPts val="2200"/>
              </a:spcAft>
              <a:buNone/>
              <a:defRPr sz="2000" baseline="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0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 marL="182880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 marL="454914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DBF67-34C3-4603-A04B-057D7C589A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45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136106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110480" y="3200401"/>
            <a:ext cx="3627120" cy="761999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5100638" y="3982720"/>
            <a:ext cx="3647122" cy="1767839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29E60-4BBE-4114-9F15-D5854854CD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411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846513" y="5302250"/>
            <a:ext cx="5297487" cy="155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110480" y="3200401"/>
            <a:ext cx="3627120" cy="761999"/>
          </a:xfrm>
        </p:spPr>
        <p:txBody>
          <a:bodyPr/>
          <a:lstStyle>
            <a:lvl1pPr>
              <a:defRPr b="1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5100638" y="3982720"/>
            <a:ext cx="3647122" cy="1767839"/>
          </a:xfrm>
        </p:spPr>
        <p:txBody>
          <a:bodyPr/>
          <a:lstStyle>
            <a:lvl1pPr>
              <a:defRPr b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5935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b St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2147483646 w 448"/>
              <a:gd name="T1" fmla="*/ 2147483646 h 372"/>
              <a:gd name="T2" fmla="*/ 2147483646 w 448"/>
              <a:gd name="T3" fmla="*/ 2147483646 h 372"/>
              <a:gd name="T4" fmla="*/ 2147483646 w 448"/>
              <a:gd name="T5" fmla="*/ 2147483646 h 372"/>
              <a:gd name="T6" fmla="*/ 2147483646 w 448"/>
              <a:gd name="T7" fmla="*/ 2147483646 h 372"/>
              <a:gd name="T8" fmla="*/ 2147483646 w 448"/>
              <a:gd name="T9" fmla="*/ 2147483646 h 372"/>
              <a:gd name="T10" fmla="*/ 2147483646 w 448"/>
              <a:gd name="T11" fmla="*/ 2147483646 h 372"/>
              <a:gd name="T12" fmla="*/ 0 w 448"/>
              <a:gd name="T13" fmla="*/ 0 h 372"/>
              <a:gd name="T14" fmla="*/ 2147483646 w 448"/>
              <a:gd name="T15" fmla="*/ 0 h 372"/>
              <a:gd name="T16" fmla="*/ 2147483646 w 448"/>
              <a:gd name="T17" fmla="*/ 2147483646 h 372"/>
              <a:gd name="T18" fmla="*/ 2147483646 w 448"/>
              <a:gd name="T19" fmla="*/ 2147483646 h 372"/>
              <a:gd name="T20" fmla="*/ 2147483646 w 448"/>
              <a:gd name="T21" fmla="*/ 2147483646 h 372"/>
              <a:gd name="T22" fmla="*/ 2147483646 w 448"/>
              <a:gd name="T23" fmla="*/ 2147483646 h 372"/>
              <a:gd name="T24" fmla="*/ 2147483646 w 448"/>
              <a:gd name="T25" fmla="*/ 2147483646 h 372"/>
              <a:gd name="T26" fmla="*/ 2147483646 w 448"/>
              <a:gd name="T27" fmla="*/ 2147483646 h 372"/>
              <a:gd name="T28" fmla="*/ 2147483646 w 448"/>
              <a:gd name="T29" fmla="*/ 2147483646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77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78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2147483646 w 2"/>
              <a:gd name="T3" fmla="*/ 0 h 1587"/>
              <a:gd name="T4" fmla="*/ 2147483646 w 2"/>
              <a:gd name="T5" fmla="*/ 0 h 1587"/>
              <a:gd name="T6" fmla="*/ 2147483646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147483646 w 2"/>
              <a:gd name="T35" fmla="*/ 0 h 1587"/>
              <a:gd name="T36" fmla="*/ 2147483646 w 2"/>
              <a:gd name="T37" fmla="*/ 0 h 1587"/>
              <a:gd name="T38" fmla="*/ 2147483646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0 w 2"/>
              <a:gd name="T5" fmla="*/ 2147483646 h 2"/>
              <a:gd name="T6" fmla="*/ 0 w 2"/>
              <a:gd name="T7" fmla="*/ 2147483646 h 2"/>
              <a:gd name="T8" fmla="*/ 0 w 2"/>
              <a:gd name="T9" fmla="*/ 2147483646 h 2"/>
              <a:gd name="T10" fmla="*/ 0 w 2"/>
              <a:gd name="T11" fmla="*/ 2147483646 h 2"/>
              <a:gd name="T12" fmla="*/ 2147483646 w 2"/>
              <a:gd name="T13" fmla="*/ 2147483646 h 2"/>
              <a:gd name="T14" fmla="*/ 2147483646 w 2"/>
              <a:gd name="T15" fmla="*/ 2147483646 h 2"/>
              <a:gd name="T16" fmla="*/ 2147483646 w 2"/>
              <a:gd name="T17" fmla="*/ 0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0 w 2"/>
              <a:gd name="T25" fmla="*/ 2147483646 h 2"/>
              <a:gd name="T26" fmla="*/ 0 w 2"/>
              <a:gd name="T27" fmla="*/ 2147483646 h 2"/>
              <a:gd name="T28" fmla="*/ 2147483646 w 2"/>
              <a:gd name="T29" fmla="*/ 2147483646 h 2"/>
              <a:gd name="T30" fmla="*/ 2147483646 w 2"/>
              <a:gd name="T31" fmla="*/ 2147483646 h 2"/>
              <a:gd name="T32" fmla="*/ 2147483646 w 2"/>
              <a:gd name="T33" fmla="*/ 2147483646 h 2"/>
              <a:gd name="T34" fmla="*/ 2147483646 w 2"/>
              <a:gd name="T35" fmla="*/ 2147483646 h 2"/>
              <a:gd name="T36" fmla="*/ 2147483646 w 2"/>
              <a:gd name="T37" fmla="*/ 2147483646 h 2"/>
              <a:gd name="T38" fmla="*/ 2147483646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0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0 w 2"/>
              <a:gd name="T53" fmla="*/ 2147483646 h 2"/>
              <a:gd name="T54" fmla="*/ 2147483646 w 2"/>
              <a:gd name="T55" fmla="*/ 2147483646 h 2"/>
              <a:gd name="T56" fmla="*/ 0 w 2"/>
              <a:gd name="T57" fmla="*/ 2147483646 h 2"/>
              <a:gd name="T58" fmla="*/ 2147483646 w 2"/>
              <a:gd name="T59" fmla="*/ 2147483646 h 2"/>
              <a:gd name="T60" fmla="*/ 2147483646 w 2"/>
              <a:gd name="T61" fmla="*/ 2147483646 h 2"/>
              <a:gd name="T62" fmla="*/ 2147483646 w 2"/>
              <a:gd name="T63" fmla="*/ 2147483646 h 2"/>
              <a:gd name="T64" fmla="*/ 0 w 2"/>
              <a:gd name="T65" fmla="*/ 2147483646 h 2"/>
              <a:gd name="T66" fmla="*/ 0 w 2"/>
              <a:gd name="T67" fmla="*/ 2147483646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147483646 h 2"/>
              <a:gd name="T4" fmla="*/ 0 w 2"/>
              <a:gd name="T5" fmla="*/ 2147483646 h 2"/>
              <a:gd name="T6" fmla="*/ 0 w 2"/>
              <a:gd name="T7" fmla="*/ 2147483646 h 2"/>
              <a:gd name="T8" fmla="*/ 2147483646 w 2"/>
              <a:gd name="T9" fmla="*/ 2147483646 h 2"/>
              <a:gd name="T10" fmla="*/ 2147483646 w 2"/>
              <a:gd name="T11" fmla="*/ 0 h 2"/>
              <a:gd name="T12" fmla="*/ 2147483646 w 2"/>
              <a:gd name="T13" fmla="*/ 0 h 2"/>
              <a:gd name="T14" fmla="*/ 2147483646 w 2"/>
              <a:gd name="T15" fmla="*/ 0 h 2"/>
              <a:gd name="T16" fmla="*/ 0 w 2"/>
              <a:gd name="T17" fmla="*/ 0 h 2"/>
              <a:gd name="T18" fmla="*/ 0 w 2"/>
              <a:gd name="T19" fmla="*/ 2147483646 h 2"/>
              <a:gd name="T20" fmla="*/ 0 w 2"/>
              <a:gd name="T21" fmla="*/ 2147483646 h 2"/>
              <a:gd name="T22" fmla="*/ 2147483646 w 2"/>
              <a:gd name="T23" fmla="*/ 0 h 2"/>
              <a:gd name="T24" fmla="*/ 2147483646 w 2"/>
              <a:gd name="T25" fmla="*/ 0 h 2"/>
              <a:gd name="T26" fmla="*/ 2147483646 w 2"/>
              <a:gd name="T27" fmla="*/ 0 h 2"/>
              <a:gd name="T28" fmla="*/ 2147483646 w 2"/>
              <a:gd name="T29" fmla="*/ 2147483646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2147483646 h 2"/>
              <a:gd name="T38" fmla="*/ 0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2147483646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2147483646 w 2"/>
              <a:gd name="T53" fmla="*/ 2147483646 h 2"/>
              <a:gd name="T54" fmla="*/ 2147483646 w 2"/>
              <a:gd name="T55" fmla="*/ 2147483646 h 2"/>
              <a:gd name="T56" fmla="*/ 2147483646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2147483646 w 2"/>
              <a:gd name="T1" fmla="*/ 2147483646 h 4"/>
              <a:gd name="T2" fmla="*/ 2147483646 w 2"/>
              <a:gd name="T3" fmla="*/ 2147483646 h 4"/>
              <a:gd name="T4" fmla="*/ 2147483646 w 2"/>
              <a:gd name="T5" fmla="*/ 2147483646 h 4"/>
              <a:gd name="T6" fmla="*/ 2147483646 w 2"/>
              <a:gd name="T7" fmla="*/ 2147483646 h 4"/>
              <a:gd name="T8" fmla="*/ 2147483646 w 2"/>
              <a:gd name="T9" fmla="*/ 0 h 4"/>
              <a:gd name="T10" fmla="*/ 2147483646 w 2"/>
              <a:gd name="T11" fmla="*/ 0 h 4"/>
              <a:gd name="T12" fmla="*/ 2147483646 w 2"/>
              <a:gd name="T13" fmla="*/ 0 h 4"/>
              <a:gd name="T14" fmla="*/ 0 w 2"/>
              <a:gd name="T15" fmla="*/ 2147483646 h 4"/>
              <a:gd name="T16" fmla="*/ 2147483646 w 2"/>
              <a:gd name="T17" fmla="*/ 2147483646 h 4"/>
              <a:gd name="T18" fmla="*/ 2147483646 w 2"/>
              <a:gd name="T19" fmla="*/ 2147483646 h 4"/>
              <a:gd name="T20" fmla="*/ 2147483646 w 2"/>
              <a:gd name="T21" fmla="*/ 2147483646 h 4"/>
              <a:gd name="T22" fmla="*/ 2147483646 w 2"/>
              <a:gd name="T23" fmla="*/ 0 h 4"/>
              <a:gd name="T24" fmla="*/ 2147483646 w 2"/>
              <a:gd name="T25" fmla="*/ 2147483646 h 4"/>
              <a:gd name="T26" fmla="*/ 2147483646 w 2"/>
              <a:gd name="T27" fmla="*/ 2147483646 h 4"/>
              <a:gd name="T28" fmla="*/ 2147483646 w 2"/>
              <a:gd name="T29" fmla="*/ 2147483646 h 4"/>
              <a:gd name="T30" fmla="*/ 2147483646 w 2"/>
              <a:gd name="T31" fmla="*/ 2147483646 h 4"/>
              <a:gd name="T32" fmla="*/ 2147483646 w 2"/>
              <a:gd name="T33" fmla="*/ 2147483646 h 4"/>
              <a:gd name="T34" fmla="*/ 2147483646 w 2"/>
              <a:gd name="T35" fmla="*/ 2147483646 h 4"/>
              <a:gd name="T36" fmla="*/ 2147483646 w 2"/>
              <a:gd name="T37" fmla="*/ 2147483646 h 4"/>
              <a:gd name="T38" fmla="*/ 2147483646 w 2"/>
              <a:gd name="T39" fmla="*/ 2147483646 h 4"/>
              <a:gd name="T40" fmla="*/ 2147483646 w 2"/>
              <a:gd name="T41" fmla="*/ 2147483646 h 4"/>
              <a:gd name="T42" fmla="*/ 2147483646 w 2"/>
              <a:gd name="T43" fmla="*/ 2147483646 h 4"/>
              <a:gd name="T44" fmla="*/ 2147483646 w 2"/>
              <a:gd name="T45" fmla="*/ 2147483646 h 4"/>
              <a:gd name="T46" fmla="*/ 2147483646 w 2"/>
              <a:gd name="T47" fmla="*/ 2147483646 h 4"/>
              <a:gd name="T48" fmla="*/ 2147483646 w 2"/>
              <a:gd name="T49" fmla="*/ 2147483646 h 4"/>
              <a:gd name="T50" fmla="*/ 2147483646 w 2"/>
              <a:gd name="T51" fmla="*/ 2147483646 h 4"/>
              <a:gd name="T52" fmla="*/ 0 w 2"/>
              <a:gd name="T53" fmla="*/ 2147483646 h 4"/>
              <a:gd name="T54" fmla="*/ 2147483646 w 2"/>
              <a:gd name="T55" fmla="*/ 2147483646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2147483646 h 4"/>
              <a:gd name="T2" fmla="*/ 0 w 1587"/>
              <a:gd name="T3" fmla="*/ 2147483646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2147483646 h 4"/>
              <a:gd name="T10" fmla="*/ 0 w 1587"/>
              <a:gd name="T11" fmla="*/ 2147483646 h 4"/>
              <a:gd name="T12" fmla="*/ 0 w 1587"/>
              <a:gd name="T13" fmla="*/ 2147483646 h 4"/>
              <a:gd name="T14" fmla="*/ 0 w 1587"/>
              <a:gd name="T15" fmla="*/ 2147483646 h 4"/>
              <a:gd name="T16" fmla="*/ 0 w 1587"/>
              <a:gd name="T17" fmla="*/ 2147483646 h 4"/>
              <a:gd name="T18" fmla="*/ 0 w 1587"/>
              <a:gd name="T19" fmla="*/ 2147483646 h 4"/>
              <a:gd name="T20" fmla="*/ 0 w 1587"/>
              <a:gd name="T21" fmla="*/ 2147483646 h 4"/>
              <a:gd name="T22" fmla="*/ 0 w 1587"/>
              <a:gd name="T23" fmla="*/ 2147483646 h 4"/>
              <a:gd name="T24" fmla="*/ 0 w 1587"/>
              <a:gd name="T25" fmla="*/ 2147483646 h 4"/>
              <a:gd name="T26" fmla="*/ 0 w 1587"/>
              <a:gd name="T27" fmla="*/ 2147483646 h 4"/>
              <a:gd name="T28" fmla="*/ 0 w 1587"/>
              <a:gd name="T29" fmla="*/ 2147483646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2147483646 w 2"/>
              <a:gd name="T1" fmla="*/ 2147483646 h 2"/>
              <a:gd name="T2" fmla="*/ 2147483646 w 2"/>
              <a:gd name="T3" fmla="*/ 0 h 2"/>
              <a:gd name="T4" fmla="*/ 2147483646 w 2"/>
              <a:gd name="T5" fmla="*/ 0 h 2"/>
              <a:gd name="T6" fmla="*/ 2147483646 w 2"/>
              <a:gd name="T7" fmla="*/ 0 h 2"/>
              <a:gd name="T8" fmla="*/ 2147483646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2147483646 h 2"/>
              <a:gd name="T16" fmla="*/ 0 w 2"/>
              <a:gd name="T17" fmla="*/ 2147483646 h 2"/>
              <a:gd name="T18" fmla="*/ 0 w 2"/>
              <a:gd name="T19" fmla="*/ 2147483646 h 2"/>
              <a:gd name="T20" fmla="*/ 2147483646 w 2"/>
              <a:gd name="T21" fmla="*/ 2147483646 h 2"/>
              <a:gd name="T22" fmla="*/ 2147483646 w 2"/>
              <a:gd name="T23" fmla="*/ 2147483646 h 2"/>
              <a:gd name="T24" fmla="*/ 2147483646 w 2"/>
              <a:gd name="T25" fmla="*/ 0 h 2"/>
              <a:gd name="T26" fmla="*/ 2147483646 w 2"/>
              <a:gd name="T27" fmla="*/ 0 h 2"/>
              <a:gd name="T28" fmla="*/ 2147483646 w 2"/>
              <a:gd name="T29" fmla="*/ 0 h 2"/>
              <a:gd name="T30" fmla="*/ 0 w 2"/>
              <a:gd name="T31" fmla="*/ 2147483646 h 2"/>
              <a:gd name="T32" fmla="*/ 2147483646 w 2"/>
              <a:gd name="T33" fmla="*/ 2147483646 h 2"/>
              <a:gd name="T34" fmla="*/ 2147483646 w 2"/>
              <a:gd name="T35" fmla="*/ 0 h 2"/>
              <a:gd name="T36" fmla="*/ 0 w 2"/>
              <a:gd name="T37" fmla="*/ 2147483646 h 2"/>
              <a:gd name="T38" fmla="*/ 2147483646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0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0 w 2"/>
              <a:gd name="T53" fmla="*/ 2147483646 h 2"/>
              <a:gd name="T54" fmla="*/ 0 w 2"/>
              <a:gd name="T55" fmla="*/ 2147483646 h 2"/>
              <a:gd name="T56" fmla="*/ 0 w 2"/>
              <a:gd name="T57" fmla="*/ 2147483646 h 2"/>
              <a:gd name="T58" fmla="*/ 2147483646 w 2"/>
              <a:gd name="T59" fmla="*/ 2147483646 h 2"/>
              <a:gd name="T60" fmla="*/ 2147483646 w 2"/>
              <a:gd name="T61" fmla="*/ 2147483646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2147483646 h 2"/>
              <a:gd name="T2" fmla="*/ 0 w 1587"/>
              <a:gd name="T3" fmla="*/ 0 h 2"/>
              <a:gd name="T4" fmla="*/ 0 w 1587"/>
              <a:gd name="T5" fmla="*/ 2147483646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2147483646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2147483646 h 2"/>
              <a:gd name="T10" fmla="*/ 2147483646 w 2"/>
              <a:gd name="T11" fmla="*/ 2147483646 h 2"/>
              <a:gd name="T12" fmla="*/ 2147483646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2147483646 h 2"/>
              <a:gd name="T22" fmla="*/ 2147483646 w 2"/>
              <a:gd name="T23" fmla="*/ 2147483646 h 2"/>
              <a:gd name="T24" fmla="*/ 2147483646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2147483646 w 2"/>
              <a:gd name="T1" fmla="*/ 0 h 1588"/>
              <a:gd name="T2" fmla="*/ 0 w 2"/>
              <a:gd name="T3" fmla="*/ 0 h 1588"/>
              <a:gd name="T4" fmla="*/ 2147483646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2147483646 w 2"/>
              <a:gd name="T1" fmla="*/ 2147483646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2147483646 h 2"/>
              <a:gd name="T8" fmla="*/ 2147483646 w 2"/>
              <a:gd name="T9" fmla="*/ 2147483646 h 2"/>
              <a:gd name="T10" fmla="*/ 2147483646 w 2"/>
              <a:gd name="T11" fmla="*/ 2147483646 h 2"/>
              <a:gd name="T12" fmla="*/ 2147483646 w 2"/>
              <a:gd name="T13" fmla="*/ 2147483646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2147483646 h 2"/>
              <a:gd name="T20" fmla="*/ 2147483646 w 2"/>
              <a:gd name="T21" fmla="*/ 2147483646 h 2"/>
              <a:gd name="T22" fmla="*/ 2147483646 w 2"/>
              <a:gd name="T23" fmla="*/ 2147483646 h 2"/>
              <a:gd name="T24" fmla="*/ 2147483646 w 2"/>
              <a:gd name="T25" fmla="*/ 2147483646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2147483646 w 4"/>
              <a:gd name="T1" fmla="*/ 2147483646 h 2"/>
              <a:gd name="T2" fmla="*/ 2147483646 w 4"/>
              <a:gd name="T3" fmla="*/ 2147483646 h 2"/>
              <a:gd name="T4" fmla="*/ 2147483646 w 4"/>
              <a:gd name="T5" fmla="*/ 2147483646 h 2"/>
              <a:gd name="T6" fmla="*/ 2147483646 w 4"/>
              <a:gd name="T7" fmla="*/ 0 h 2"/>
              <a:gd name="T8" fmla="*/ 2147483646 w 4"/>
              <a:gd name="T9" fmla="*/ 0 h 2"/>
              <a:gd name="T10" fmla="*/ 2147483646 w 4"/>
              <a:gd name="T11" fmla="*/ 0 h 2"/>
              <a:gd name="T12" fmla="*/ 2147483646 w 4"/>
              <a:gd name="T13" fmla="*/ 0 h 2"/>
              <a:gd name="T14" fmla="*/ 0 w 4"/>
              <a:gd name="T15" fmla="*/ 2147483646 h 2"/>
              <a:gd name="T16" fmla="*/ 2147483646 w 4"/>
              <a:gd name="T17" fmla="*/ 2147483646 h 2"/>
              <a:gd name="T18" fmla="*/ 2147483646 w 4"/>
              <a:gd name="T19" fmla="*/ 0 h 2"/>
              <a:gd name="T20" fmla="*/ 2147483646 w 4"/>
              <a:gd name="T21" fmla="*/ 2147483646 h 2"/>
              <a:gd name="T22" fmla="*/ 2147483646 w 4"/>
              <a:gd name="T23" fmla="*/ 0 h 2"/>
              <a:gd name="T24" fmla="*/ 2147483646 w 4"/>
              <a:gd name="T25" fmla="*/ 0 h 2"/>
              <a:gd name="T26" fmla="*/ 2147483646 w 4"/>
              <a:gd name="T27" fmla="*/ 0 h 2"/>
              <a:gd name="T28" fmla="*/ 2147483646 w 4"/>
              <a:gd name="T29" fmla="*/ 0 h 2"/>
              <a:gd name="T30" fmla="*/ 0 w 4"/>
              <a:gd name="T31" fmla="*/ 0 h 2"/>
              <a:gd name="T32" fmla="*/ 2147483646 w 4"/>
              <a:gd name="T33" fmla="*/ 2147483646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2147483646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147483646 h 2"/>
              <a:gd name="T14" fmla="*/ 0 w 2"/>
              <a:gd name="T15" fmla="*/ 2147483646 h 2"/>
              <a:gd name="T16" fmla="*/ 0 w 2"/>
              <a:gd name="T17" fmla="*/ 2147483646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0 w 2"/>
              <a:gd name="T25" fmla="*/ 2147483646 h 2"/>
              <a:gd name="T26" fmla="*/ 0 w 2"/>
              <a:gd name="T27" fmla="*/ 2147483646 h 2"/>
              <a:gd name="T28" fmla="*/ 0 w 2"/>
              <a:gd name="T29" fmla="*/ 2147483646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2147483646 h 2"/>
              <a:gd name="T38" fmla="*/ 0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0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0 w 2"/>
              <a:gd name="T53" fmla="*/ 2147483646 h 2"/>
              <a:gd name="T54" fmla="*/ 0 w 2"/>
              <a:gd name="T55" fmla="*/ 2147483646 h 2"/>
              <a:gd name="T56" fmla="*/ 0 w 2"/>
              <a:gd name="T57" fmla="*/ 2147483646 h 2"/>
              <a:gd name="T58" fmla="*/ 0 w 2"/>
              <a:gd name="T59" fmla="*/ 2147483646 h 2"/>
              <a:gd name="T60" fmla="*/ 0 w 2"/>
              <a:gd name="T61" fmla="*/ 2147483646 h 2"/>
              <a:gd name="T62" fmla="*/ 0 w 2"/>
              <a:gd name="T63" fmla="*/ 2147483646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2147483646 h 2"/>
              <a:gd name="T2" fmla="*/ 2147483646 w 2"/>
              <a:gd name="T3" fmla="*/ 2147483646 h 2"/>
              <a:gd name="T4" fmla="*/ 2147483646 w 2"/>
              <a:gd name="T5" fmla="*/ 2147483646 h 2"/>
              <a:gd name="T6" fmla="*/ 2147483646 w 2"/>
              <a:gd name="T7" fmla="*/ 0 h 2"/>
              <a:gd name="T8" fmla="*/ 2147483646 w 2"/>
              <a:gd name="T9" fmla="*/ 0 h 2"/>
              <a:gd name="T10" fmla="*/ 2147483646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2147483646 h 2"/>
              <a:gd name="T40" fmla="*/ 0 w 2"/>
              <a:gd name="T41" fmla="*/ 2147483646 h 2"/>
              <a:gd name="T42" fmla="*/ 2147483646 w 2"/>
              <a:gd name="T43" fmla="*/ 2147483646 h 2"/>
              <a:gd name="T44" fmla="*/ 2147483646 w 2"/>
              <a:gd name="T45" fmla="*/ 0 h 2"/>
              <a:gd name="T46" fmla="*/ 2147483646 w 2"/>
              <a:gd name="T47" fmla="*/ 0 h 2"/>
              <a:gd name="T48" fmla="*/ 2147483646 w 2"/>
              <a:gd name="T49" fmla="*/ 0 h 2"/>
              <a:gd name="T50" fmla="*/ 2147483646 w 2"/>
              <a:gd name="T51" fmla="*/ 0 h 2"/>
              <a:gd name="T52" fmla="*/ 2147483646 w 2"/>
              <a:gd name="T53" fmla="*/ 0 h 2"/>
              <a:gd name="T54" fmla="*/ 2147483646 w 2"/>
              <a:gd name="T55" fmla="*/ 0 h 2"/>
              <a:gd name="T56" fmla="*/ 2147483646 w 2"/>
              <a:gd name="T57" fmla="*/ 0 h 2"/>
              <a:gd name="T58" fmla="*/ 2147483646 w 2"/>
              <a:gd name="T59" fmla="*/ 0 h 2"/>
              <a:gd name="T60" fmla="*/ 2147483646 w 2"/>
              <a:gd name="T61" fmla="*/ 0 h 2"/>
              <a:gd name="T62" fmla="*/ 2147483646 w 2"/>
              <a:gd name="T63" fmla="*/ 0 h 2"/>
              <a:gd name="T64" fmla="*/ 2147483646 w 2"/>
              <a:gd name="T65" fmla="*/ 0 h 2"/>
              <a:gd name="T66" fmla="*/ 2147483646 w 2"/>
              <a:gd name="T67" fmla="*/ 2147483646 h 2"/>
              <a:gd name="T68" fmla="*/ 2147483646 w 2"/>
              <a:gd name="T69" fmla="*/ 0 h 2"/>
              <a:gd name="T70" fmla="*/ 2147483646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2147483646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2147483646 h 3"/>
              <a:gd name="T2" fmla="*/ 0 w 2"/>
              <a:gd name="T3" fmla="*/ 2147483646 h 3"/>
              <a:gd name="T4" fmla="*/ 2147483646 w 2"/>
              <a:gd name="T5" fmla="*/ 2147483646 h 3"/>
              <a:gd name="T6" fmla="*/ 2147483646 w 2"/>
              <a:gd name="T7" fmla="*/ 2147483646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2147483646 h 3"/>
              <a:gd name="T16" fmla="*/ 0 w 2"/>
              <a:gd name="T17" fmla="*/ 2147483646 h 3"/>
              <a:gd name="T18" fmla="*/ 0 w 2"/>
              <a:gd name="T19" fmla="*/ 2147483646 h 3"/>
              <a:gd name="T20" fmla="*/ 0 w 2"/>
              <a:gd name="T21" fmla="*/ 2147483646 h 3"/>
              <a:gd name="T22" fmla="*/ 0 w 2"/>
              <a:gd name="T23" fmla="*/ 0 h 3"/>
              <a:gd name="T24" fmla="*/ 0 w 2"/>
              <a:gd name="T25" fmla="*/ 2147483646 h 3"/>
              <a:gd name="T26" fmla="*/ 0 w 2"/>
              <a:gd name="T27" fmla="*/ 2147483646 h 3"/>
              <a:gd name="T28" fmla="*/ 0 w 2"/>
              <a:gd name="T29" fmla="*/ 2147483646 h 3"/>
              <a:gd name="T30" fmla="*/ 0 w 2"/>
              <a:gd name="T31" fmla="*/ 2147483646 h 3"/>
              <a:gd name="T32" fmla="*/ 0 w 2"/>
              <a:gd name="T33" fmla="*/ 2147483646 h 3"/>
              <a:gd name="T34" fmla="*/ 0 w 2"/>
              <a:gd name="T35" fmla="*/ 2147483646 h 3"/>
              <a:gd name="T36" fmla="*/ 0 w 2"/>
              <a:gd name="T37" fmla="*/ 2147483646 h 3"/>
              <a:gd name="T38" fmla="*/ 0 w 2"/>
              <a:gd name="T39" fmla="*/ 2147483646 h 3"/>
              <a:gd name="T40" fmla="*/ 0 w 2"/>
              <a:gd name="T41" fmla="*/ 2147483646 h 3"/>
              <a:gd name="T42" fmla="*/ 0 w 2"/>
              <a:gd name="T43" fmla="*/ 2147483646 h 3"/>
              <a:gd name="T44" fmla="*/ 0 w 2"/>
              <a:gd name="T45" fmla="*/ 2147483646 h 3"/>
              <a:gd name="T46" fmla="*/ 0 w 2"/>
              <a:gd name="T47" fmla="*/ 2147483646 h 3"/>
              <a:gd name="T48" fmla="*/ 0 w 2"/>
              <a:gd name="T49" fmla="*/ 2147483646 h 3"/>
              <a:gd name="T50" fmla="*/ 0 w 2"/>
              <a:gd name="T51" fmla="*/ 2147483646 h 3"/>
              <a:gd name="T52" fmla="*/ 0 w 2"/>
              <a:gd name="T53" fmla="*/ 2147483646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2147483646 h 2"/>
              <a:gd name="T6" fmla="*/ 2147483646 w 2"/>
              <a:gd name="T7" fmla="*/ 0 h 2"/>
              <a:gd name="T8" fmla="*/ 2147483646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147483646 h 2"/>
              <a:gd name="T18" fmla="*/ 0 w 2"/>
              <a:gd name="T19" fmla="*/ 2147483646 h 2"/>
              <a:gd name="T20" fmla="*/ 2147483646 w 2"/>
              <a:gd name="T21" fmla="*/ 2147483646 h 2"/>
              <a:gd name="T22" fmla="*/ 2147483646 w 2"/>
              <a:gd name="T23" fmla="*/ 0 h 2"/>
              <a:gd name="T24" fmla="*/ 2147483646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2147483646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147483646 h 2"/>
              <a:gd name="T2" fmla="*/ 2147483646 w 2"/>
              <a:gd name="T3" fmla="*/ 2147483646 h 2"/>
              <a:gd name="T4" fmla="*/ 0 w 2"/>
              <a:gd name="T5" fmla="*/ 0 h 2"/>
              <a:gd name="T6" fmla="*/ 0 w 2"/>
              <a:gd name="T7" fmla="*/ 2147483646 h 2"/>
              <a:gd name="T8" fmla="*/ 0 w 2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98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2147483646 w 2"/>
              <a:gd name="T1" fmla="*/ 0 h 2"/>
              <a:gd name="T2" fmla="*/ 2147483646 w 2"/>
              <a:gd name="T3" fmla="*/ 0 h 2"/>
              <a:gd name="T4" fmla="*/ 2147483646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2147483646 h 2"/>
              <a:gd name="T12" fmla="*/ 2147483646 w 2"/>
              <a:gd name="T13" fmla="*/ 0 h 2"/>
              <a:gd name="T14" fmla="*/ 2147483646 w 2"/>
              <a:gd name="T15" fmla="*/ 0 h 2"/>
              <a:gd name="T16" fmla="*/ 2147483646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2147483646 h 2"/>
              <a:gd name="T24" fmla="*/ 2147483646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2147483646 w 2"/>
              <a:gd name="T5" fmla="*/ 0 h 1587"/>
              <a:gd name="T6" fmla="*/ 2147483646 w 2"/>
              <a:gd name="T7" fmla="*/ 0 h 1587"/>
              <a:gd name="T8" fmla="*/ 2147483646 w 2"/>
              <a:gd name="T9" fmla="*/ 0 h 1587"/>
              <a:gd name="T10" fmla="*/ 2147483646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2147483646 w 2"/>
              <a:gd name="T25" fmla="*/ 0 h 1587"/>
              <a:gd name="T26" fmla="*/ 2147483646 w 2"/>
              <a:gd name="T27" fmla="*/ 0 h 1587"/>
              <a:gd name="T28" fmla="*/ 2147483646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147483646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2147483646 h 2"/>
              <a:gd name="T2" fmla="*/ 0 w 1587"/>
              <a:gd name="T3" fmla="*/ 2147483646 h 2"/>
              <a:gd name="T4" fmla="*/ 0 w 1587"/>
              <a:gd name="T5" fmla="*/ 0 h 2"/>
              <a:gd name="T6" fmla="*/ 0 w 1587"/>
              <a:gd name="T7" fmla="*/ 2147483646 h 2"/>
              <a:gd name="T8" fmla="*/ 0 w 1587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2147483646 w 2"/>
              <a:gd name="T1" fmla="*/ 2147483646 h 2"/>
              <a:gd name="T2" fmla="*/ 2147483646 w 2"/>
              <a:gd name="T3" fmla="*/ 2147483646 h 2"/>
              <a:gd name="T4" fmla="*/ 2147483646 w 2"/>
              <a:gd name="T5" fmla="*/ 2147483646 h 2"/>
              <a:gd name="T6" fmla="*/ 2147483646 w 2"/>
              <a:gd name="T7" fmla="*/ 2147483646 h 2"/>
              <a:gd name="T8" fmla="*/ 0 w 2"/>
              <a:gd name="T9" fmla="*/ 2147483646 h 2"/>
              <a:gd name="T10" fmla="*/ 0 w 2"/>
              <a:gd name="T11" fmla="*/ 2147483646 h 2"/>
              <a:gd name="T12" fmla="*/ 2147483646 w 2"/>
              <a:gd name="T13" fmla="*/ 2147483646 h 2"/>
              <a:gd name="T14" fmla="*/ 0 w 2"/>
              <a:gd name="T15" fmla="*/ 2147483646 h 2"/>
              <a:gd name="T16" fmla="*/ 0 w 2"/>
              <a:gd name="T17" fmla="*/ 2147483646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0 w 2"/>
              <a:gd name="T25" fmla="*/ 2147483646 h 2"/>
              <a:gd name="T26" fmla="*/ 0 w 2"/>
              <a:gd name="T27" fmla="*/ 2147483646 h 2"/>
              <a:gd name="T28" fmla="*/ 0 w 2"/>
              <a:gd name="T29" fmla="*/ 2147483646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2147483646 h 2"/>
              <a:gd name="T38" fmla="*/ 2147483646 w 2"/>
              <a:gd name="T39" fmla="*/ 2147483646 h 2"/>
              <a:gd name="T40" fmla="*/ 2147483646 w 2"/>
              <a:gd name="T41" fmla="*/ 2147483646 h 2"/>
              <a:gd name="T42" fmla="*/ 2147483646 w 2"/>
              <a:gd name="T43" fmla="*/ 2147483646 h 2"/>
              <a:gd name="T44" fmla="*/ 2147483646 w 2"/>
              <a:gd name="T45" fmla="*/ 2147483646 h 2"/>
              <a:gd name="T46" fmla="*/ 2147483646 w 2"/>
              <a:gd name="T47" fmla="*/ 2147483646 h 2"/>
              <a:gd name="T48" fmla="*/ 0 w 2"/>
              <a:gd name="T49" fmla="*/ 0 h 2"/>
              <a:gd name="T50" fmla="*/ 0 w 2"/>
              <a:gd name="T51" fmla="*/ 2147483646 h 2"/>
              <a:gd name="T52" fmla="*/ 0 w 2"/>
              <a:gd name="T53" fmla="*/ 2147483646 h 2"/>
              <a:gd name="T54" fmla="*/ 0 w 2"/>
              <a:gd name="T55" fmla="*/ 2147483646 h 2"/>
              <a:gd name="T56" fmla="*/ 2147483646 w 2"/>
              <a:gd name="T57" fmla="*/ 2147483646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0 h 2"/>
              <a:gd name="T6" fmla="*/ 2147483646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147483646 h 2"/>
              <a:gd name="T14" fmla="*/ 0 w 2"/>
              <a:gd name="T15" fmla="*/ 2147483646 h 2"/>
              <a:gd name="T16" fmla="*/ 2147483646 w 2"/>
              <a:gd name="T17" fmla="*/ 0 h 2"/>
              <a:gd name="T18" fmla="*/ 2147483646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2147483646 h 2"/>
              <a:gd name="T48" fmla="*/ 0 w 2"/>
              <a:gd name="T49" fmla="*/ 2147483646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2147483646 w 2"/>
              <a:gd name="T1" fmla="*/ 0 h 1588"/>
              <a:gd name="T2" fmla="*/ 0 w 2"/>
              <a:gd name="T3" fmla="*/ 0 h 1588"/>
              <a:gd name="T4" fmla="*/ 2147483646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2147483646 w 2"/>
              <a:gd name="T1" fmla="*/ 2147483646 h 5"/>
              <a:gd name="T2" fmla="*/ 2147483646 w 2"/>
              <a:gd name="T3" fmla="*/ 2147483646 h 5"/>
              <a:gd name="T4" fmla="*/ 0 w 2"/>
              <a:gd name="T5" fmla="*/ 0 h 5"/>
              <a:gd name="T6" fmla="*/ 0 w 2"/>
              <a:gd name="T7" fmla="*/ 2147483646 h 5"/>
              <a:gd name="T8" fmla="*/ 0 w 2"/>
              <a:gd name="T9" fmla="*/ 2147483646 h 5"/>
              <a:gd name="T10" fmla="*/ 2147483646 w 2"/>
              <a:gd name="T11" fmla="*/ 2147483646 h 5"/>
              <a:gd name="T12" fmla="*/ 2147483646 w 2"/>
              <a:gd name="T13" fmla="*/ 2147483646 h 5"/>
              <a:gd name="T14" fmla="*/ 2147483646 w 2"/>
              <a:gd name="T15" fmla="*/ 2147483646 h 5"/>
              <a:gd name="T16" fmla="*/ 0 w 2"/>
              <a:gd name="T17" fmla="*/ 0 h 5"/>
              <a:gd name="T18" fmla="*/ 0 w 2"/>
              <a:gd name="T19" fmla="*/ 2147483646 h 5"/>
              <a:gd name="T20" fmla="*/ 0 w 2"/>
              <a:gd name="T21" fmla="*/ 2147483646 h 5"/>
              <a:gd name="T22" fmla="*/ 2147483646 w 2"/>
              <a:gd name="T23" fmla="*/ 2147483646 h 5"/>
              <a:gd name="T24" fmla="*/ 2147483646 w 2"/>
              <a:gd name="T25" fmla="*/ 2147483646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2147483646 w 2"/>
              <a:gd name="T3" fmla="*/ 0 h 1587"/>
              <a:gd name="T4" fmla="*/ 2147483646 w 2"/>
              <a:gd name="T5" fmla="*/ 0 h 1587"/>
              <a:gd name="T6" fmla="*/ 2147483646 w 2"/>
              <a:gd name="T7" fmla="*/ 0 h 1587"/>
              <a:gd name="T8" fmla="*/ 2147483646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2147483646 w 2"/>
              <a:gd name="T19" fmla="*/ 0 h 1587"/>
              <a:gd name="T20" fmla="*/ 2147483646 w 2"/>
              <a:gd name="T21" fmla="*/ 0 h 1587"/>
              <a:gd name="T22" fmla="*/ 2147483646 w 2"/>
              <a:gd name="T23" fmla="*/ 0 h 1587"/>
              <a:gd name="T24" fmla="*/ 2147483646 w 2"/>
              <a:gd name="T25" fmla="*/ 0 h 1587"/>
              <a:gd name="T26" fmla="*/ 2147483646 w 2"/>
              <a:gd name="T27" fmla="*/ 0 h 1587"/>
              <a:gd name="T28" fmla="*/ 2147483646 w 2"/>
              <a:gd name="T29" fmla="*/ 0 h 1587"/>
              <a:gd name="T30" fmla="*/ 2147483646 w 2"/>
              <a:gd name="T31" fmla="*/ 0 h 1587"/>
              <a:gd name="T32" fmla="*/ 2147483646 w 2"/>
              <a:gd name="T33" fmla="*/ 0 h 1587"/>
              <a:gd name="T34" fmla="*/ 2147483646 w 2"/>
              <a:gd name="T35" fmla="*/ 0 h 1587"/>
              <a:gd name="T36" fmla="*/ 2147483646 w 2"/>
              <a:gd name="T37" fmla="*/ 0 h 1587"/>
              <a:gd name="T38" fmla="*/ 2147483646 w 2"/>
              <a:gd name="T39" fmla="*/ 0 h 1587"/>
              <a:gd name="T40" fmla="*/ 2147483646 w 2"/>
              <a:gd name="T41" fmla="*/ 0 h 1587"/>
              <a:gd name="T42" fmla="*/ 2147483646 w 2"/>
              <a:gd name="T43" fmla="*/ 0 h 1587"/>
              <a:gd name="T44" fmla="*/ 2147483646 w 2"/>
              <a:gd name="T45" fmla="*/ 0 h 1587"/>
              <a:gd name="T46" fmla="*/ 2147483646 w 2"/>
              <a:gd name="T47" fmla="*/ 0 h 1587"/>
              <a:gd name="T48" fmla="*/ 2147483646 w 2"/>
              <a:gd name="T49" fmla="*/ 0 h 1587"/>
              <a:gd name="T50" fmla="*/ 2147483646 w 2"/>
              <a:gd name="T51" fmla="*/ 0 h 1587"/>
              <a:gd name="T52" fmla="*/ 2147483646 w 2"/>
              <a:gd name="T53" fmla="*/ 0 h 1587"/>
              <a:gd name="T54" fmla="*/ 2147483646 w 2"/>
              <a:gd name="T55" fmla="*/ 0 h 1587"/>
              <a:gd name="T56" fmla="*/ 2147483646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11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2147483646 h 3"/>
              <a:gd name="T2" fmla="*/ 2147483646 w 2"/>
              <a:gd name="T3" fmla="*/ 0 h 3"/>
              <a:gd name="T4" fmla="*/ 2147483646 w 2"/>
              <a:gd name="T5" fmla="*/ 0 h 3"/>
              <a:gd name="T6" fmla="*/ 2147483646 w 2"/>
              <a:gd name="T7" fmla="*/ 0 h 3"/>
              <a:gd name="T8" fmla="*/ 2147483646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2147483646 h 3"/>
              <a:gd name="T16" fmla="*/ 0 w 2"/>
              <a:gd name="T17" fmla="*/ 2147483646 h 3"/>
              <a:gd name="T18" fmla="*/ 2147483646 w 2"/>
              <a:gd name="T19" fmla="*/ 0 h 3"/>
              <a:gd name="T20" fmla="*/ 2147483646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2147483646 h 3"/>
              <a:gd name="T40" fmla="*/ 0 w 2"/>
              <a:gd name="T41" fmla="*/ 2147483646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17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18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2147483646 h 2"/>
              <a:gd name="T2" fmla="*/ 0 w 1587"/>
              <a:gd name="T3" fmla="*/ 2147483646 h 2"/>
              <a:gd name="T4" fmla="*/ 0 w 1587"/>
              <a:gd name="T5" fmla="*/ 0 h 2"/>
              <a:gd name="T6" fmla="*/ 0 w 1587"/>
              <a:gd name="T7" fmla="*/ 2147483646 h 2"/>
              <a:gd name="T8" fmla="*/ 0 w 1587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147483646 h 2"/>
              <a:gd name="T4" fmla="*/ 2147483646 w 2"/>
              <a:gd name="T5" fmla="*/ 2147483646 h 2"/>
              <a:gd name="T6" fmla="*/ 2147483646 w 2"/>
              <a:gd name="T7" fmla="*/ 2147483646 h 2"/>
              <a:gd name="T8" fmla="*/ 2147483646 w 2"/>
              <a:gd name="T9" fmla="*/ 2147483646 h 2"/>
              <a:gd name="T10" fmla="*/ 2147483646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147483646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2147483646 w 2"/>
              <a:gd name="T25" fmla="*/ 2147483646 h 2"/>
              <a:gd name="T26" fmla="*/ 2147483646 w 2"/>
              <a:gd name="T27" fmla="*/ 2147483646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2147483646 h 2"/>
              <a:gd name="T6" fmla="*/ 2147483646 w 2"/>
              <a:gd name="T7" fmla="*/ 2147483646 h 2"/>
              <a:gd name="T8" fmla="*/ 2147483646 w 2"/>
              <a:gd name="T9" fmla="*/ 2147483646 h 2"/>
              <a:gd name="T10" fmla="*/ 2147483646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2147483646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2147483646 h 2"/>
              <a:gd name="T50" fmla="*/ 2147483646 w 2"/>
              <a:gd name="T51" fmla="*/ 2147483646 h 2"/>
              <a:gd name="T52" fmla="*/ 2147483646 w 2"/>
              <a:gd name="T53" fmla="*/ 0 h 2"/>
              <a:gd name="T54" fmla="*/ 2147483646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2147483646 h 2"/>
              <a:gd name="T62" fmla="*/ 0 w 2"/>
              <a:gd name="T63" fmla="*/ 2147483646 h 2"/>
              <a:gd name="T64" fmla="*/ 2147483646 w 2"/>
              <a:gd name="T65" fmla="*/ 2147483646 h 2"/>
              <a:gd name="T66" fmla="*/ 2147483646 w 2"/>
              <a:gd name="T67" fmla="*/ 2147483646 h 2"/>
              <a:gd name="T68" fmla="*/ 0 w 2"/>
              <a:gd name="T69" fmla="*/ 2147483646 h 2"/>
              <a:gd name="T70" fmla="*/ 0 w 2"/>
              <a:gd name="T71" fmla="*/ 2147483646 h 2"/>
              <a:gd name="T72" fmla="*/ 0 w 2"/>
              <a:gd name="T73" fmla="*/ 2147483646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24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25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26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27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28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29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30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70" name="ClipArt Placeholder 9"/>
          <p:cNvSpPr>
            <a:spLocks noGrp="1"/>
          </p:cNvSpPr>
          <p:nvPr>
            <p:ph type="clipArt" sz="quarter" idx="49"/>
          </p:nvPr>
        </p:nvSpPr>
        <p:spPr>
          <a:xfrm>
            <a:off x="341834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clip art</a:t>
            </a:r>
            <a:endParaRPr lang="en-US" noProof="0" dirty="0"/>
          </a:p>
        </p:txBody>
      </p:sp>
      <p:sp>
        <p:nvSpPr>
          <p:cNvPr id="177" name="ClipArt Placeholder 9"/>
          <p:cNvSpPr>
            <a:spLocks noGrp="1"/>
          </p:cNvSpPr>
          <p:nvPr>
            <p:ph type="clipArt" sz="quarter" idx="56"/>
          </p:nvPr>
        </p:nvSpPr>
        <p:spPr>
          <a:xfrm>
            <a:off x="2093047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clip art</a:t>
            </a:r>
            <a:endParaRPr lang="en-US" noProof="0" dirty="0"/>
          </a:p>
        </p:txBody>
      </p:sp>
      <p:sp>
        <p:nvSpPr>
          <p:cNvPr id="184" name="ClipArt Placeholder 9"/>
          <p:cNvSpPr>
            <a:spLocks noGrp="1"/>
          </p:cNvSpPr>
          <p:nvPr>
            <p:ph type="clipArt" sz="quarter" idx="63"/>
          </p:nvPr>
        </p:nvSpPr>
        <p:spPr>
          <a:xfrm>
            <a:off x="3844259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clip art</a:t>
            </a:r>
            <a:endParaRPr lang="en-US" noProof="0" dirty="0"/>
          </a:p>
        </p:txBody>
      </p:sp>
      <p:sp>
        <p:nvSpPr>
          <p:cNvPr id="191" name="ClipArt Placeholder 9"/>
          <p:cNvSpPr>
            <a:spLocks noGrp="1"/>
          </p:cNvSpPr>
          <p:nvPr>
            <p:ph type="clipArt" sz="quarter" idx="70"/>
          </p:nvPr>
        </p:nvSpPr>
        <p:spPr>
          <a:xfrm>
            <a:off x="5595471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clip art</a:t>
            </a:r>
            <a:endParaRPr lang="en-US" noProof="0" dirty="0"/>
          </a:p>
        </p:txBody>
      </p:sp>
      <p:sp>
        <p:nvSpPr>
          <p:cNvPr id="198" name="ClipArt Placeholder 9"/>
          <p:cNvSpPr>
            <a:spLocks noGrp="1"/>
          </p:cNvSpPr>
          <p:nvPr>
            <p:ph type="clipArt" sz="quarter" idx="77"/>
          </p:nvPr>
        </p:nvSpPr>
        <p:spPr>
          <a:xfrm>
            <a:off x="7346684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clip art</a:t>
            </a:r>
            <a:endParaRPr lang="en-US" noProof="0" dirty="0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43401" y="301625"/>
            <a:ext cx="8439652" cy="668193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+mn-lt"/>
                <a:cs typeface="Andes Extra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1" name="Text Placeholder 2"/>
          <p:cNvSpPr>
            <a:spLocks noGrp="1"/>
          </p:cNvSpPr>
          <p:nvPr>
            <p:ph type="body" sz="quarter" idx="50"/>
          </p:nvPr>
        </p:nvSpPr>
        <p:spPr>
          <a:xfrm>
            <a:off x="603491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2" name="Picture Placeholder 4"/>
          <p:cNvSpPr>
            <a:spLocks noGrp="1"/>
          </p:cNvSpPr>
          <p:nvPr>
            <p:ph type="pic" sz="quarter" idx="51"/>
          </p:nvPr>
        </p:nvSpPr>
        <p:spPr>
          <a:xfrm>
            <a:off x="476491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73" name="Text Placeholder 2"/>
          <p:cNvSpPr>
            <a:spLocks noGrp="1"/>
          </p:cNvSpPr>
          <p:nvPr>
            <p:ph type="body" sz="quarter" idx="52"/>
          </p:nvPr>
        </p:nvSpPr>
        <p:spPr>
          <a:xfrm>
            <a:off x="465099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4" name="Text Placeholder 2"/>
          <p:cNvSpPr>
            <a:spLocks noGrp="1"/>
          </p:cNvSpPr>
          <p:nvPr>
            <p:ph type="body" sz="quarter" idx="53"/>
          </p:nvPr>
        </p:nvSpPr>
        <p:spPr>
          <a:xfrm>
            <a:off x="465099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5" name="Text Placeholder 2"/>
          <p:cNvSpPr>
            <a:spLocks noGrp="1"/>
          </p:cNvSpPr>
          <p:nvPr>
            <p:ph type="body" sz="quarter" idx="54"/>
          </p:nvPr>
        </p:nvSpPr>
        <p:spPr>
          <a:xfrm>
            <a:off x="465099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6" name="Text Placeholder 2"/>
          <p:cNvSpPr>
            <a:spLocks noGrp="1"/>
          </p:cNvSpPr>
          <p:nvPr>
            <p:ph type="body" sz="quarter" idx="55"/>
          </p:nvPr>
        </p:nvSpPr>
        <p:spPr>
          <a:xfrm>
            <a:off x="465099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8" name="Text Placeholder 2"/>
          <p:cNvSpPr>
            <a:spLocks noGrp="1"/>
          </p:cNvSpPr>
          <p:nvPr>
            <p:ph type="body" sz="quarter" idx="57"/>
          </p:nvPr>
        </p:nvSpPr>
        <p:spPr>
          <a:xfrm>
            <a:off x="2321508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9" name="Picture Placeholder 4"/>
          <p:cNvSpPr>
            <a:spLocks noGrp="1"/>
          </p:cNvSpPr>
          <p:nvPr>
            <p:ph type="pic" sz="quarter" idx="58"/>
          </p:nvPr>
        </p:nvSpPr>
        <p:spPr>
          <a:xfrm>
            <a:off x="2194508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80" name="Text Placeholder 2"/>
          <p:cNvSpPr>
            <a:spLocks noGrp="1"/>
          </p:cNvSpPr>
          <p:nvPr>
            <p:ph type="body" sz="quarter" idx="59"/>
          </p:nvPr>
        </p:nvSpPr>
        <p:spPr>
          <a:xfrm>
            <a:off x="2183116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1" name="Text Placeholder 2"/>
          <p:cNvSpPr>
            <a:spLocks noGrp="1"/>
          </p:cNvSpPr>
          <p:nvPr>
            <p:ph type="body" sz="quarter" idx="60"/>
          </p:nvPr>
        </p:nvSpPr>
        <p:spPr>
          <a:xfrm>
            <a:off x="2183116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2" name="Text Placeholder 2"/>
          <p:cNvSpPr>
            <a:spLocks noGrp="1"/>
          </p:cNvSpPr>
          <p:nvPr>
            <p:ph type="body" sz="quarter" idx="61"/>
          </p:nvPr>
        </p:nvSpPr>
        <p:spPr>
          <a:xfrm>
            <a:off x="2183116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3" name="Text Placeholder 2"/>
          <p:cNvSpPr>
            <a:spLocks noGrp="1"/>
          </p:cNvSpPr>
          <p:nvPr>
            <p:ph type="body" sz="quarter" idx="62"/>
          </p:nvPr>
        </p:nvSpPr>
        <p:spPr>
          <a:xfrm>
            <a:off x="2183116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5" name="Text Placeholder 2"/>
          <p:cNvSpPr>
            <a:spLocks noGrp="1"/>
          </p:cNvSpPr>
          <p:nvPr>
            <p:ph type="body" sz="quarter" idx="64"/>
          </p:nvPr>
        </p:nvSpPr>
        <p:spPr>
          <a:xfrm>
            <a:off x="4101439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6" name="Picture Placeholder 4"/>
          <p:cNvSpPr>
            <a:spLocks noGrp="1"/>
          </p:cNvSpPr>
          <p:nvPr>
            <p:ph type="pic" sz="quarter" idx="65"/>
          </p:nvPr>
        </p:nvSpPr>
        <p:spPr>
          <a:xfrm>
            <a:off x="3974439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87" name="Text Placeholder 2"/>
          <p:cNvSpPr>
            <a:spLocks noGrp="1"/>
          </p:cNvSpPr>
          <p:nvPr>
            <p:ph type="body" sz="quarter" idx="66"/>
          </p:nvPr>
        </p:nvSpPr>
        <p:spPr>
          <a:xfrm>
            <a:off x="3963047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8" name="Text Placeholder 2"/>
          <p:cNvSpPr>
            <a:spLocks noGrp="1"/>
          </p:cNvSpPr>
          <p:nvPr>
            <p:ph type="body" sz="quarter" idx="67"/>
          </p:nvPr>
        </p:nvSpPr>
        <p:spPr>
          <a:xfrm>
            <a:off x="3963047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9" name="Text Placeholder 2"/>
          <p:cNvSpPr>
            <a:spLocks noGrp="1"/>
          </p:cNvSpPr>
          <p:nvPr>
            <p:ph type="body" sz="quarter" idx="68"/>
          </p:nvPr>
        </p:nvSpPr>
        <p:spPr>
          <a:xfrm>
            <a:off x="3963047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0" name="Text Placeholder 2"/>
          <p:cNvSpPr>
            <a:spLocks noGrp="1"/>
          </p:cNvSpPr>
          <p:nvPr>
            <p:ph type="body" sz="quarter" idx="69"/>
          </p:nvPr>
        </p:nvSpPr>
        <p:spPr>
          <a:xfrm>
            <a:off x="3963047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2" name="Text Placeholder 2"/>
          <p:cNvSpPr>
            <a:spLocks noGrp="1"/>
          </p:cNvSpPr>
          <p:nvPr>
            <p:ph type="body" sz="quarter" idx="71"/>
          </p:nvPr>
        </p:nvSpPr>
        <p:spPr>
          <a:xfrm>
            <a:off x="5863108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3" name="Picture Placeholder 4"/>
          <p:cNvSpPr>
            <a:spLocks noGrp="1"/>
          </p:cNvSpPr>
          <p:nvPr>
            <p:ph type="pic" sz="quarter" idx="72"/>
          </p:nvPr>
        </p:nvSpPr>
        <p:spPr>
          <a:xfrm>
            <a:off x="5736108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4" name="Text Placeholder 2"/>
          <p:cNvSpPr>
            <a:spLocks noGrp="1"/>
          </p:cNvSpPr>
          <p:nvPr>
            <p:ph type="body" sz="quarter" idx="73"/>
          </p:nvPr>
        </p:nvSpPr>
        <p:spPr>
          <a:xfrm>
            <a:off x="5724716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5" name="Text Placeholder 2"/>
          <p:cNvSpPr>
            <a:spLocks noGrp="1"/>
          </p:cNvSpPr>
          <p:nvPr>
            <p:ph type="body" sz="quarter" idx="74"/>
          </p:nvPr>
        </p:nvSpPr>
        <p:spPr>
          <a:xfrm>
            <a:off x="5724716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6" name="Text Placeholder 2"/>
          <p:cNvSpPr>
            <a:spLocks noGrp="1"/>
          </p:cNvSpPr>
          <p:nvPr>
            <p:ph type="body" sz="quarter" idx="75"/>
          </p:nvPr>
        </p:nvSpPr>
        <p:spPr>
          <a:xfrm>
            <a:off x="5724716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7" name="Text Placeholder 2"/>
          <p:cNvSpPr>
            <a:spLocks noGrp="1"/>
          </p:cNvSpPr>
          <p:nvPr>
            <p:ph type="body" sz="quarter" idx="76"/>
          </p:nvPr>
        </p:nvSpPr>
        <p:spPr>
          <a:xfrm>
            <a:off x="5724716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9" name="Text Placeholder 2"/>
          <p:cNvSpPr>
            <a:spLocks noGrp="1"/>
          </p:cNvSpPr>
          <p:nvPr>
            <p:ph type="body" sz="quarter" idx="78"/>
          </p:nvPr>
        </p:nvSpPr>
        <p:spPr>
          <a:xfrm>
            <a:off x="7636461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0" name="Picture Placeholder 4"/>
          <p:cNvSpPr>
            <a:spLocks noGrp="1"/>
          </p:cNvSpPr>
          <p:nvPr>
            <p:ph type="pic" sz="quarter" idx="79"/>
          </p:nvPr>
        </p:nvSpPr>
        <p:spPr>
          <a:xfrm>
            <a:off x="7509461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201" name="Text Placeholder 2"/>
          <p:cNvSpPr>
            <a:spLocks noGrp="1"/>
          </p:cNvSpPr>
          <p:nvPr>
            <p:ph type="body" sz="quarter" idx="80"/>
          </p:nvPr>
        </p:nvSpPr>
        <p:spPr>
          <a:xfrm>
            <a:off x="7498069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2" name="Text Placeholder 2"/>
          <p:cNvSpPr>
            <a:spLocks noGrp="1"/>
          </p:cNvSpPr>
          <p:nvPr>
            <p:ph type="body" sz="quarter" idx="81"/>
          </p:nvPr>
        </p:nvSpPr>
        <p:spPr>
          <a:xfrm>
            <a:off x="7498069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3" name="Text Placeholder 2"/>
          <p:cNvSpPr>
            <a:spLocks noGrp="1"/>
          </p:cNvSpPr>
          <p:nvPr>
            <p:ph type="body" sz="quarter" idx="82"/>
          </p:nvPr>
        </p:nvSpPr>
        <p:spPr>
          <a:xfrm>
            <a:off x="7498069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4" name="Text Placeholder 2"/>
          <p:cNvSpPr>
            <a:spLocks noGrp="1"/>
          </p:cNvSpPr>
          <p:nvPr>
            <p:ph type="body" sz="quarter" idx="83"/>
          </p:nvPr>
        </p:nvSpPr>
        <p:spPr>
          <a:xfrm>
            <a:off x="7498069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5" name="ClipArt Placeholder 9"/>
          <p:cNvSpPr>
            <a:spLocks noGrp="1"/>
          </p:cNvSpPr>
          <p:nvPr>
            <p:ph type="clipArt" sz="quarter" idx="84"/>
          </p:nvPr>
        </p:nvSpPr>
        <p:spPr>
          <a:xfrm>
            <a:off x="349091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 smtClean="0"/>
              <a:t>Click icon to add clip art</a:t>
            </a:r>
            <a:endParaRPr lang="en-US" noProof="0" dirty="0"/>
          </a:p>
        </p:txBody>
      </p:sp>
      <p:sp>
        <p:nvSpPr>
          <p:cNvPr id="206" name="ClipArt Placeholder 9"/>
          <p:cNvSpPr>
            <a:spLocks noGrp="1"/>
          </p:cNvSpPr>
          <p:nvPr>
            <p:ph type="clipArt" sz="quarter" idx="85"/>
          </p:nvPr>
        </p:nvSpPr>
        <p:spPr>
          <a:xfrm>
            <a:off x="2100304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 smtClean="0"/>
              <a:t>Click icon to add clip art</a:t>
            </a:r>
            <a:endParaRPr lang="en-US" noProof="0" dirty="0"/>
          </a:p>
        </p:txBody>
      </p:sp>
      <p:sp>
        <p:nvSpPr>
          <p:cNvPr id="207" name="ClipArt Placeholder 9"/>
          <p:cNvSpPr>
            <a:spLocks noGrp="1"/>
          </p:cNvSpPr>
          <p:nvPr>
            <p:ph type="clipArt" sz="quarter" idx="86"/>
          </p:nvPr>
        </p:nvSpPr>
        <p:spPr>
          <a:xfrm>
            <a:off x="3851516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 smtClean="0"/>
              <a:t>Click icon to add clip art</a:t>
            </a:r>
            <a:endParaRPr lang="en-US" noProof="0" dirty="0"/>
          </a:p>
        </p:txBody>
      </p:sp>
      <p:sp>
        <p:nvSpPr>
          <p:cNvPr id="208" name="ClipArt Placeholder 9"/>
          <p:cNvSpPr>
            <a:spLocks noGrp="1"/>
          </p:cNvSpPr>
          <p:nvPr>
            <p:ph type="clipArt" sz="quarter" idx="87"/>
          </p:nvPr>
        </p:nvSpPr>
        <p:spPr>
          <a:xfrm>
            <a:off x="5602728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 smtClean="0"/>
              <a:t>Click icon to add clip art</a:t>
            </a:r>
            <a:endParaRPr lang="en-US" noProof="0" dirty="0"/>
          </a:p>
        </p:txBody>
      </p:sp>
      <p:sp>
        <p:nvSpPr>
          <p:cNvPr id="209" name="ClipArt Placeholder 9"/>
          <p:cNvSpPr>
            <a:spLocks noGrp="1"/>
          </p:cNvSpPr>
          <p:nvPr>
            <p:ph type="clipArt" sz="quarter" idx="88"/>
          </p:nvPr>
        </p:nvSpPr>
        <p:spPr>
          <a:xfrm>
            <a:off x="7353941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 smtClean="0"/>
              <a:t>Click icon to add clip art</a:t>
            </a:r>
            <a:endParaRPr lang="en-US" noProof="0" dirty="0"/>
          </a:p>
        </p:txBody>
      </p:sp>
      <p:sp>
        <p:nvSpPr>
          <p:cNvPr id="210" name="Text Placeholder 2"/>
          <p:cNvSpPr>
            <a:spLocks noGrp="1"/>
          </p:cNvSpPr>
          <p:nvPr>
            <p:ph type="body" sz="quarter" idx="89"/>
          </p:nvPr>
        </p:nvSpPr>
        <p:spPr>
          <a:xfrm>
            <a:off x="610748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1" name="Picture Placeholder 4"/>
          <p:cNvSpPr>
            <a:spLocks noGrp="1"/>
          </p:cNvSpPr>
          <p:nvPr>
            <p:ph type="pic" sz="quarter" idx="90"/>
          </p:nvPr>
        </p:nvSpPr>
        <p:spPr>
          <a:xfrm>
            <a:off x="483748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212" name="Text Placeholder 2"/>
          <p:cNvSpPr>
            <a:spLocks noGrp="1"/>
          </p:cNvSpPr>
          <p:nvPr>
            <p:ph type="body" sz="quarter" idx="91"/>
          </p:nvPr>
        </p:nvSpPr>
        <p:spPr>
          <a:xfrm>
            <a:off x="472356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3" name="Text Placeholder 2"/>
          <p:cNvSpPr>
            <a:spLocks noGrp="1"/>
          </p:cNvSpPr>
          <p:nvPr>
            <p:ph type="body" sz="quarter" idx="92"/>
          </p:nvPr>
        </p:nvSpPr>
        <p:spPr>
          <a:xfrm>
            <a:off x="472356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4" name="Text Placeholder 2"/>
          <p:cNvSpPr>
            <a:spLocks noGrp="1"/>
          </p:cNvSpPr>
          <p:nvPr>
            <p:ph type="body" sz="quarter" idx="93"/>
          </p:nvPr>
        </p:nvSpPr>
        <p:spPr>
          <a:xfrm>
            <a:off x="472356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5" name="Text Placeholder 2"/>
          <p:cNvSpPr>
            <a:spLocks noGrp="1"/>
          </p:cNvSpPr>
          <p:nvPr>
            <p:ph type="body" sz="quarter" idx="94"/>
          </p:nvPr>
        </p:nvSpPr>
        <p:spPr>
          <a:xfrm>
            <a:off x="472356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6" name="Text Placeholder 2"/>
          <p:cNvSpPr>
            <a:spLocks noGrp="1"/>
          </p:cNvSpPr>
          <p:nvPr>
            <p:ph type="body" sz="quarter" idx="95"/>
          </p:nvPr>
        </p:nvSpPr>
        <p:spPr>
          <a:xfrm>
            <a:off x="2328765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7" name="Picture Placeholder 4"/>
          <p:cNvSpPr>
            <a:spLocks noGrp="1"/>
          </p:cNvSpPr>
          <p:nvPr>
            <p:ph type="pic" sz="quarter" idx="96"/>
          </p:nvPr>
        </p:nvSpPr>
        <p:spPr>
          <a:xfrm>
            <a:off x="2201765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218" name="Text Placeholder 2"/>
          <p:cNvSpPr>
            <a:spLocks noGrp="1"/>
          </p:cNvSpPr>
          <p:nvPr>
            <p:ph type="body" sz="quarter" idx="97"/>
          </p:nvPr>
        </p:nvSpPr>
        <p:spPr>
          <a:xfrm>
            <a:off x="2190373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9" name="Text Placeholder 2"/>
          <p:cNvSpPr>
            <a:spLocks noGrp="1"/>
          </p:cNvSpPr>
          <p:nvPr>
            <p:ph type="body" sz="quarter" idx="98"/>
          </p:nvPr>
        </p:nvSpPr>
        <p:spPr>
          <a:xfrm>
            <a:off x="2190373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0" name="Text Placeholder 2"/>
          <p:cNvSpPr>
            <a:spLocks noGrp="1"/>
          </p:cNvSpPr>
          <p:nvPr>
            <p:ph type="body" sz="quarter" idx="99"/>
          </p:nvPr>
        </p:nvSpPr>
        <p:spPr>
          <a:xfrm>
            <a:off x="2190373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1" name="Text Placeholder 2"/>
          <p:cNvSpPr>
            <a:spLocks noGrp="1"/>
          </p:cNvSpPr>
          <p:nvPr>
            <p:ph type="body" sz="quarter" idx="100"/>
          </p:nvPr>
        </p:nvSpPr>
        <p:spPr>
          <a:xfrm>
            <a:off x="2190373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2" name="Text Placeholder 2"/>
          <p:cNvSpPr>
            <a:spLocks noGrp="1"/>
          </p:cNvSpPr>
          <p:nvPr>
            <p:ph type="body" sz="quarter" idx="101"/>
          </p:nvPr>
        </p:nvSpPr>
        <p:spPr>
          <a:xfrm>
            <a:off x="4108696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3" name="Picture Placeholder 4"/>
          <p:cNvSpPr>
            <a:spLocks noGrp="1"/>
          </p:cNvSpPr>
          <p:nvPr>
            <p:ph type="pic" sz="quarter" idx="102"/>
          </p:nvPr>
        </p:nvSpPr>
        <p:spPr>
          <a:xfrm>
            <a:off x="3981696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224" name="Text Placeholder 2"/>
          <p:cNvSpPr>
            <a:spLocks noGrp="1"/>
          </p:cNvSpPr>
          <p:nvPr>
            <p:ph type="body" sz="quarter" idx="103"/>
          </p:nvPr>
        </p:nvSpPr>
        <p:spPr>
          <a:xfrm>
            <a:off x="3970304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5" name="Text Placeholder 2"/>
          <p:cNvSpPr>
            <a:spLocks noGrp="1"/>
          </p:cNvSpPr>
          <p:nvPr>
            <p:ph type="body" sz="quarter" idx="104"/>
          </p:nvPr>
        </p:nvSpPr>
        <p:spPr>
          <a:xfrm>
            <a:off x="3970304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6" name="Text Placeholder 2"/>
          <p:cNvSpPr>
            <a:spLocks noGrp="1"/>
          </p:cNvSpPr>
          <p:nvPr>
            <p:ph type="body" sz="quarter" idx="105"/>
          </p:nvPr>
        </p:nvSpPr>
        <p:spPr>
          <a:xfrm>
            <a:off x="3970304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7" name="Text Placeholder 2"/>
          <p:cNvSpPr>
            <a:spLocks noGrp="1"/>
          </p:cNvSpPr>
          <p:nvPr>
            <p:ph type="body" sz="quarter" idx="106"/>
          </p:nvPr>
        </p:nvSpPr>
        <p:spPr>
          <a:xfrm>
            <a:off x="3970304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8" name="Text Placeholder 2"/>
          <p:cNvSpPr>
            <a:spLocks noGrp="1"/>
          </p:cNvSpPr>
          <p:nvPr>
            <p:ph type="body" sz="quarter" idx="107"/>
          </p:nvPr>
        </p:nvSpPr>
        <p:spPr>
          <a:xfrm>
            <a:off x="5870365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9" name="Picture Placeholder 4"/>
          <p:cNvSpPr>
            <a:spLocks noGrp="1"/>
          </p:cNvSpPr>
          <p:nvPr>
            <p:ph type="pic" sz="quarter" idx="108"/>
          </p:nvPr>
        </p:nvSpPr>
        <p:spPr>
          <a:xfrm>
            <a:off x="5743365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230" name="Text Placeholder 2"/>
          <p:cNvSpPr>
            <a:spLocks noGrp="1"/>
          </p:cNvSpPr>
          <p:nvPr>
            <p:ph type="body" sz="quarter" idx="109"/>
          </p:nvPr>
        </p:nvSpPr>
        <p:spPr>
          <a:xfrm>
            <a:off x="5731973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1" name="Text Placeholder 2"/>
          <p:cNvSpPr>
            <a:spLocks noGrp="1"/>
          </p:cNvSpPr>
          <p:nvPr>
            <p:ph type="body" sz="quarter" idx="110"/>
          </p:nvPr>
        </p:nvSpPr>
        <p:spPr>
          <a:xfrm>
            <a:off x="5731973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2" name="Text Placeholder 2"/>
          <p:cNvSpPr>
            <a:spLocks noGrp="1"/>
          </p:cNvSpPr>
          <p:nvPr>
            <p:ph type="body" sz="quarter" idx="111"/>
          </p:nvPr>
        </p:nvSpPr>
        <p:spPr>
          <a:xfrm>
            <a:off x="5731973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3" name="Text Placeholder 2"/>
          <p:cNvSpPr>
            <a:spLocks noGrp="1"/>
          </p:cNvSpPr>
          <p:nvPr>
            <p:ph type="body" sz="quarter" idx="112"/>
          </p:nvPr>
        </p:nvSpPr>
        <p:spPr>
          <a:xfrm>
            <a:off x="5731973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4" name="Text Placeholder 2"/>
          <p:cNvSpPr>
            <a:spLocks noGrp="1"/>
          </p:cNvSpPr>
          <p:nvPr>
            <p:ph type="body" sz="quarter" idx="113"/>
          </p:nvPr>
        </p:nvSpPr>
        <p:spPr>
          <a:xfrm>
            <a:off x="7643718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5" name="Picture Placeholder 4"/>
          <p:cNvSpPr>
            <a:spLocks noGrp="1"/>
          </p:cNvSpPr>
          <p:nvPr>
            <p:ph type="pic" sz="quarter" idx="114"/>
          </p:nvPr>
        </p:nvSpPr>
        <p:spPr>
          <a:xfrm>
            <a:off x="7516718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236" name="Text Placeholder 2"/>
          <p:cNvSpPr>
            <a:spLocks noGrp="1"/>
          </p:cNvSpPr>
          <p:nvPr>
            <p:ph type="body" sz="quarter" idx="115"/>
          </p:nvPr>
        </p:nvSpPr>
        <p:spPr>
          <a:xfrm>
            <a:off x="7505326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7" name="Text Placeholder 2"/>
          <p:cNvSpPr>
            <a:spLocks noGrp="1"/>
          </p:cNvSpPr>
          <p:nvPr>
            <p:ph type="body" sz="quarter" idx="116"/>
          </p:nvPr>
        </p:nvSpPr>
        <p:spPr>
          <a:xfrm>
            <a:off x="7505326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8" name="Text Placeholder 2"/>
          <p:cNvSpPr>
            <a:spLocks noGrp="1"/>
          </p:cNvSpPr>
          <p:nvPr>
            <p:ph type="body" sz="quarter" idx="117"/>
          </p:nvPr>
        </p:nvSpPr>
        <p:spPr>
          <a:xfrm>
            <a:off x="7505326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9" name="Text Placeholder 2"/>
          <p:cNvSpPr>
            <a:spLocks noGrp="1"/>
          </p:cNvSpPr>
          <p:nvPr>
            <p:ph type="body" sz="quarter" idx="118"/>
          </p:nvPr>
        </p:nvSpPr>
        <p:spPr>
          <a:xfrm>
            <a:off x="7505326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1" name="Footer Placeholder 1"/>
          <p:cNvSpPr>
            <a:spLocks noGrp="1"/>
          </p:cNvSpPr>
          <p:nvPr>
            <p:ph type="ftr" sz="quarter" idx="1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Information</a:t>
            </a:r>
            <a:endParaRPr lang="en-US" dirty="0"/>
          </a:p>
        </p:txBody>
      </p:sp>
      <p:sp>
        <p:nvSpPr>
          <p:cNvPr id="132" name="Slide Number Placeholder 2"/>
          <p:cNvSpPr>
            <a:spLocks noGrp="1"/>
          </p:cNvSpPr>
          <p:nvPr>
            <p:ph type="sldNum" sz="quarter" idx="12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CB3DA5-322D-41C5-9881-2F6526C463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5149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8"/>
          </p:nvPr>
        </p:nvSpPr>
        <p:spPr>
          <a:xfrm>
            <a:off x="349250" y="1132417"/>
            <a:ext cx="8445500" cy="5069416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7475"/>
            <a:ext cx="8410104" cy="708526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CFECB-A34B-4931-8D5D-C9980655C3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86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h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8"/>
          </p:nvPr>
        </p:nvSpPr>
        <p:spPr>
          <a:xfrm>
            <a:off x="349250" y="1147233"/>
            <a:ext cx="4159249" cy="50482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7475"/>
            <a:ext cx="8410104" cy="708526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hart Placeholder 4"/>
          <p:cNvSpPr>
            <a:spLocks noGrp="1"/>
          </p:cNvSpPr>
          <p:nvPr>
            <p:ph type="chart" sz="quarter" idx="19"/>
          </p:nvPr>
        </p:nvSpPr>
        <p:spPr>
          <a:xfrm>
            <a:off x="4607983" y="1147233"/>
            <a:ext cx="4159249" cy="50482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F26A3-95D0-4385-8FF3-3D5A299B31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19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8"/>
          </p:nvPr>
        </p:nvSpPr>
        <p:spPr>
          <a:xfrm>
            <a:off x="349250" y="1147233"/>
            <a:ext cx="4159249" cy="504825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7475"/>
            <a:ext cx="8410104" cy="708526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hart Placeholder 4"/>
          <p:cNvSpPr>
            <a:spLocks noGrp="1"/>
          </p:cNvSpPr>
          <p:nvPr>
            <p:ph type="chart" sz="quarter" idx="19"/>
          </p:nvPr>
        </p:nvSpPr>
        <p:spPr>
          <a:xfrm>
            <a:off x="4607983" y="1147233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8" name="Chart Placeholder 4"/>
          <p:cNvSpPr>
            <a:spLocks noGrp="1"/>
          </p:cNvSpPr>
          <p:nvPr>
            <p:ph type="chart" sz="quarter" idx="20"/>
          </p:nvPr>
        </p:nvSpPr>
        <p:spPr>
          <a:xfrm>
            <a:off x="4612216" y="3723217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D63AF-849F-48A7-92CE-B08DD00E2A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161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7475"/>
            <a:ext cx="8410104" cy="708526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hart Placeholder 4"/>
          <p:cNvSpPr>
            <a:spLocks noGrp="1"/>
          </p:cNvSpPr>
          <p:nvPr>
            <p:ph type="chart" sz="quarter" idx="19"/>
          </p:nvPr>
        </p:nvSpPr>
        <p:spPr>
          <a:xfrm>
            <a:off x="4607983" y="1147233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8" name="Chart Placeholder 4"/>
          <p:cNvSpPr>
            <a:spLocks noGrp="1"/>
          </p:cNvSpPr>
          <p:nvPr>
            <p:ph type="chart" sz="quarter" idx="20"/>
          </p:nvPr>
        </p:nvSpPr>
        <p:spPr>
          <a:xfrm>
            <a:off x="4612216" y="3723217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9" name="Chart Placeholder 4"/>
          <p:cNvSpPr>
            <a:spLocks noGrp="1"/>
          </p:cNvSpPr>
          <p:nvPr>
            <p:ph type="chart" sz="quarter" idx="21"/>
          </p:nvPr>
        </p:nvSpPr>
        <p:spPr>
          <a:xfrm>
            <a:off x="347133" y="1140883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14" name="Chart Placeholder 4"/>
          <p:cNvSpPr>
            <a:spLocks noGrp="1"/>
          </p:cNvSpPr>
          <p:nvPr>
            <p:ph type="chart" sz="quarter" idx="22"/>
          </p:nvPr>
        </p:nvSpPr>
        <p:spPr>
          <a:xfrm>
            <a:off x="351366" y="3716867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0A18C-263C-4656-AF2A-6DB106D7E9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671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1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2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2147483646 w 2"/>
              <a:gd name="T3" fmla="*/ 0 h 1587"/>
              <a:gd name="T4" fmla="*/ 2147483646 w 2"/>
              <a:gd name="T5" fmla="*/ 0 h 1587"/>
              <a:gd name="T6" fmla="*/ 2147483646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147483646 w 2"/>
              <a:gd name="T35" fmla="*/ 0 h 1587"/>
              <a:gd name="T36" fmla="*/ 2147483646 w 2"/>
              <a:gd name="T37" fmla="*/ 0 h 1587"/>
              <a:gd name="T38" fmla="*/ 2147483646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0 w 2"/>
              <a:gd name="T5" fmla="*/ 2147483646 h 2"/>
              <a:gd name="T6" fmla="*/ 0 w 2"/>
              <a:gd name="T7" fmla="*/ 2147483646 h 2"/>
              <a:gd name="T8" fmla="*/ 0 w 2"/>
              <a:gd name="T9" fmla="*/ 2147483646 h 2"/>
              <a:gd name="T10" fmla="*/ 0 w 2"/>
              <a:gd name="T11" fmla="*/ 2147483646 h 2"/>
              <a:gd name="T12" fmla="*/ 2147483646 w 2"/>
              <a:gd name="T13" fmla="*/ 2147483646 h 2"/>
              <a:gd name="T14" fmla="*/ 2147483646 w 2"/>
              <a:gd name="T15" fmla="*/ 2147483646 h 2"/>
              <a:gd name="T16" fmla="*/ 2147483646 w 2"/>
              <a:gd name="T17" fmla="*/ 0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0 w 2"/>
              <a:gd name="T25" fmla="*/ 2147483646 h 2"/>
              <a:gd name="T26" fmla="*/ 0 w 2"/>
              <a:gd name="T27" fmla="*/ 2147483646 h 2"/>
              <a:gd name="T28" fmla="*/ 2147483646 w 2"/>
              <a:gd name="T29" fmla="*/ 2147483646 h 2"/>
              <a:gd name="T30" fmla="*/ 2147483646 w 2"/>
              <a:gd name="T31" fmla="*/ 2147483646 h 2"/>
              <a:gd name="T32" fmla="*/ 2147483646 w 2"/>
              <a:gd name="T33" fmla="*/ 2147483646 h 2"/>
              <a:gd name="T34" fmla="*/ 2147483646 w 2"/>
              <a:gd name="T35" fmla="*/ 2147483646 h 2"/>
              <a:gd name="T36" fmla="*/ 2147483646 w 2"/>
              <a:gd name="T37" fmla="*/ 2147483646 h 2"/>
              <a:gd name="T38" fmla="*/ 2147483646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0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0 w 2"/>
              <a:gd name="T53" fmla="*/ 2147483646 h 2"/>
              <a:gd name="T54" fmla="*/ 2147483646 w 2"/>
              <a:gd name="T55" fmla="*/ 2147483646 h 2"/>
              <a:gd name="T56" fmla="*/ 0 w 2"/>
              <a:gd name="T57" fmla="*/ 2147483646 h 2"/>
              <a:gd name="T58" fmla="*/ 2147483646 w 2"/>
              <a:gd name="T59" fmla="*/ 2147483646 h 2"/>
              <a:gd name="T60" fmla="*/ 2147483646 w 2"/>
              <a:gd name="T61" fmla="*/ 2147483646 h 2"/>
              <a:gd name="T62" fmla="*/ 2147483646 w 2"/>
              <a:gd name="T63" fmla="*/ 2147483646 h 2"/>
              <a:gd name="T64" fmla="*/ 0 w 2"/>
              <a:gd name="T65" fmla="*/ 2147483646 h 2"/>
              <a:gd name="T66" fmla="*/ 0 w 2"/>
              <a:gd name="T67" fmla="*/ 2147483646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147483646 h 2"/>
              <a:gd name="T4" fmla="*/ 0 w 2"/>
              <a:gd name="T5" fmla="*/ 2147483646 h 2"/>
              <a:gd name="T6" fmla="*/ 0 w 2"/>
              <a:gd name="T7" fmla="*/ 2147483646 h 2"/>
              <a:gd name="T8" fmla="*/ 2147483646 w 2"/>
              <a:gd name="T9" fmla="*/ 2147483646 h 2"/>
              <a:gd name="T10" fmla="*/ 2147483646 w 2"/>
              <a:gd name="T11" fmla="*/ 0 h 2"/>
              <a:gd name="T12" fmla="*/ 2147483646 w 2"/>
              <a:gd name="T13" fmla="*/ 0 h 2"/>
              <a:gd name="T14" fmla="*/ 2147483646 w 2"/>
              <a:gd name="T15" fmla="*/ 0 h 2"/>
              <a:gd name="T16" fmla="*/ 0 w 2"/>
              <a:gd name="T17" fmla="*/ 0 h 2"/>
              <a:gd name="T18" fmla="*/ 0 w 2"/>
              <a:gd name="T19" fmla="*/ 2147483646 h 2"/>
              <a:gd name="T20" fmla="*/ 0 w 2"/>
              <a:gd name="T21" fmla="*/ 2147483646 h 2"/>
              <a:gd name="T22" fmla="*/ 2147483646 w 2"/>
              <a:gd name="T23" fmla="*/ 0 h 2"/>
              <a:gd name="T24" fmla="*/ 2147483646 w 2"/>
              <a:gd name="T25" fmla="*/ 0 h 2"/>
              <a:gd name="T26" fmla="*/ 2147483646 w 2"/>
              <a:gd name="T27" fmla="*/ 0 h 2"/>
              <a:gd name="T28" fmla="*/ 2147483646 w 2"/>
              <a:gd name="T29" fmla="*/ 2147483646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2147483646 h 2"/>
              <a:gd name="T38" fmla="*/ 0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2147483646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2147483646 w 2"/>
              <a:gd name="T53" fmla="*/ 2147483646 h 2"/>
              <a:gd name="T54" fmla="*/ 2147483646 w 2"/>
              <a:gd name="T55" fmla="*/ 2147483646 h 2"/>
              <a:gd name="T56" fmla="*/ 2147483646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2147483646 w 2"/>
              <a:gd name="T1" fmla="*/ 2147483646 h 4"/>
              <a:gd name="T2" fmla="*/ 2147483646 w 2"/>
              <a:gd name="T3" fmla="*/ 2147483646 h 4"/>
              <a:gd name="T4" fmla="*/ 2147483646 w 2"/>
              <a:gd name="T5" fmla="*/ 2147483646 h 4"/>
              <a:gd name="T6" fmla="*/ 2147483646 w 2"/>
              <a:gd name="T7" fmla="*/ 2147483646 h 4"/>
              <a:gd name="T8" fmla="*/ 2147483646 w 2"/>
              <a:gd name="T9" fmla="*/ 0 h 4"/>
              <a:gd name="T10" fmla="*/ 2147483646 w 2"/>
              <a:gd name="T11" fmla="*/ 0 h 4"/>
              <a:gd name="T12" fmla="*/ 2147483646 w 2"/>
              <a:gd name="T13" fmla="*/ 0 h 4"/>
              <a:gd name="T14" fmla="*/ 0 w 2"/>
              <a:gd name="T15" fmla="*/ 2147483646 h 4"/>
              <a:gd name="T16" fmla="*/ 2147483646 w 2"/>
              <a:gd name="T17" fmla="*/ 2147483646 h 4"/>
              <a:gd name="T18" fmla="*/ 2147483646 w 2"/>
              <a:gd name="T19" fmla="*/ 2147483646 h 4"/>
              <a:gd name="T20" fmla="*/ 2147483646 w 2"/>
              <a:gd name="T21" fmla="*/ 2147483646 h 4"/>
              <a:gd name="T22" fmla="*/ 2147483646 w 2"/>
              <a:gd name="T23" fmla="*/ 0 h 4"/>
              <a:gd name="T24" fmla="*/ 2147483646 w 2"/>
              <a:gd name="T25" fmla="*/ 2147483646 h 4"/>
              <a:gd name="T26" fmla="*/ 2147483646 w 2"/>
              <a:gd name="T27" fmla="*/ 2147483646 h 4"/>
              <a:gd name="T28" fmla="*/ 2147483646 w 2"/>
              <a:gd name="T29" fmla="*/ 2147483646 h 4"/>
              <a:gd name="T30" fmla="*/ 2147483646 w 2"/>
              <a:gd name="T31" fmla="*/ 2147483646 h 4"/>
              <a:gd name="T32" fmla="*/ 2147483646 w 2"/>
              <a:gd name="T33" fmla="*/ 2147483646 h 4"/>
              <a:gd name="T34" fmla="*/ 2147483646 w 2"/>
              <a:gd name="T35" fmla="*/ 2147483646 h 4"/>
              <a:gd name="T36" fmla="*/ 2147483646 w 2"/>
              <a:gd name="T37" fmla="*/ 2147483646 h 4"/>
              <a:gd name="T38" fmla="*/ 2147483646 w 2"/>
              <a:gd name="T39" fmla="*/ 2147483646 h 4"/>
              <a:gd name="T40" fmla="*/ 2147483646 w 2"/>
              <a:gd name="T41" fmla="*/ 2147483646 h 4"/>
              <a:gd name="T42" fmla="*/ 2147483646 w 2"/>
              <a:gd name="T43" fmla="*/ 2147483646 h 4"/>
              <a:gd name="T44" fmla="*/ 2147483646 w 2"/>
              <a:gd name="T45" fmla="*/ 2147483646 h 4"/>
              <a:gd name="T46" fmla="*/ 2147483646 w 2"/>
              <a:gd name="T47" fmla="*/ 2147483646 h 4"/>
              <a:gd name="T48" fmla="*/ 2147483646 w 2"/>
              <a:gd name="T49" fmla="*/ 2147483646 h 4"/>
              <a:gd name="T50" fmla="*/ 2147483646 w 2"/>
              <a:gd name="T51" fmla="*/ 2147483646 h 4"/>
              <a:gd name="T52" fmla="*/ 0 w 2"/>
              <a:gd name="T53" fmla="*/ 2147483646 h 4"/>
              <a:gd name="T54" fmla="*/ 2147483646 w 2"/>
              <a:gd name="T55" fmla="*/ 2147483646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2147483646 h 4"/>
              <a:gd name="T2" fmla="*/ 0 w 1587"/>
              <a:gd name="T3" fmla="*/ 2147483646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2147483646 h 4"/>
              <a:gd name="T10" fmla="*/ 0 w 1587"/>
              <a:gd name="T11" fmla="*/ 2147483646 h 4"/>
              <a:gd name="T12" fmla="*/ 0 w 1587"/>
              <a:gd name="T13" fmla="*/ 2147483646 h 4"/>
              <a:gd name="T14" fmla="*/ 0 w 1587"/>
              <a:gd name="T15" fmla="*/ 2147483646 h 4"/>
              <a:gd name="T16" fmla="*/ 0 w 1587"/>
              <a:gd name="T17" fmla="*/ 2147483646 h 4"/>
              <a:gd name="T18" fmla="*/ 0 w 1587"/>
              <a:gd name="T19" fmla="*/ 2147483646 h 4"/>
              <a:gd name="T20" fmla="*/ 0 w 1587"/>
              <a:gd name="T21" fmla="*/ 2147483646 h 4"/>
              <a:gd name="T22" fmla="*/ 0 w 1587"/>
              <a:gd name="T23" fmla="*/ 2147483646 h 4"/>
              <a:gd name="T24" fmla="*/ 0 w 1587"/>
              <a:gd name="T25" fmla="*/ 2147483646 h 4"/>
              <a:gd name="T26" fmla="*/ 0 w 1587"/>
              <a:gd name="T27" fmla="*/ 2147483646 h 4"/>
              <a:gd name="T28" fmla="*/ 0 w 1587"/>
              <a:gd name="T29" fmla="*/ 2147483646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2147483646 w 2"/>
              <a:gd name="T1" fmla="*/ 2147483646 h 2"/>
              <a:gd name="T2" fmla="*/ 2147483646 w 2"/>
              <a:gd name="T3" fmla="*/ 0 h 2"/>
              <a:gd name="T4" fmla="*/ 2147483646 w 2"/>
              <a:gd name="T5" fmla="*/ 0 h 2"/>
              <a:gd name="T6" fmla="*/ 2147483646 w 2"/>
              <a:gd name="T7" fmla="*/ 0 h 2"/>
              <a:gd name="T8" fmla="*/ 2147483646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2147483646 h 2"/>
              <a:gd name="T16" fmla="*/ 0 w 2"/>
              <a:gd name="T17" fmla="*/ 2147483646 h 2"/>
              <a:gd name="T18" fmla="*/ 0 w 2"/>
              <a:gd name="T19" fmla="*/ 2147483646 h 2"/>
              <a:gd name="T20" fmla="*/ 2147483646 w 2"/>
              <a:gd name="T21" fmla="*/ 2147483646 h 2"/>
              <a:gd name="T22" fmla="*/ 2147483646 w 2"/>
              <a:gd name="T23" fmla="*/ 2147483646 h 2"/>
              <a:gd name="T24" fmla="*/ 2147483646 w 2"/>
              <a:gd name="T25" fmla="*/ 0 h 2"/>
              <a:gd name="T26" fmla="*/ 2147483646 w 2"/>
              <a:gd name="T27" fmla="*/ 0 h 2"/>
              <a:gd name="T28" fmla="*/ 2147483646 w 2"/>
              <a:gd name="T29" fmla="*/ 0 h 2"/>
              <a:gd name="T30" fmla="*/ 0 w 2"/>
              <a:gd name="T31" fmla="*/ 2147483646 h 2"/>
              <a:gd name="T32" fmla="*/ 2147483646 w 2"/>
              <a:gd name="T33" fmla="*/ 2147483646 h 2"/>
              <a:gd name="T34" fmla="*/ 2147483646 w 2"/>
              <a:gd name="T35" fmla="*/ 0 h 2"/>
              <a:gd name="T36" fmla="*/ 0 w 2"/>
              <a:gd name="T37" fmla="*/ 2147483646 h 2"/>
              <a:gd name="T38" fmla="*/ 2147483646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0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0 w 2"/>
              <a:gd name="T53" fmla="*/ 2147483646 h 2"/>
              <a:gd name="T54" fmla="*/ 0 w 2"/>
              <a:gd name="T55" fmla="*/ 2147483646 h 2"/>
              <a:gd name="T56" fmla="*/ 0 w 2"/>
              <a:gd name="T57" fmla="*/ 2147483646 h 2"/>
              <a:gd name="T58" fmla="*/ 2147483646 w 2"/>
              <a:gd name="T59" fmla="*/ 2147483646 h 2"/>
              <a:gd name="T60" fmla="*/ 2147483646 w 2"/>
              <a:gd name="T61" fmla="*/ 2147483646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2147483646 h 2"/>
              <a:gd name="T2" fmla="*/ 0 w 1587"/>
              <a:gd name="T3" fmla="*/ 0 h 2"/>
              <a:gd name="T4" fmla="*/ 0 w 1587"/>
              <a:gd name="T5" fmla="*/ 2147483646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2147483646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2147483646 h 2"/>
              <a:gd name="T10" fmla="*/ 2147483646 w 2"/>
              <a:gd name="T11" fmla="*/ 2147483646 h 2"/>
              <a:gd name="T12" fmla="*/ 2147483646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2147483646 h 2"/>
              <a:gd name="T22" fmla="*/ 2147483646 w 2"/>
              <a:gd name="T23" fmla="*/ 2147483646 h 2"/>
              <a:gd name="T24" fmla="*/ 2147483646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2147483646 w 2"/>
              <a:gd name="T1" fmla="*/ 0 h 1588"/>
              <a:gd name="T2" fmla="*/ 0 w 2"/>
              <a:gd name="T3" fmla="*/ 0 h 1588"/>
              <a:gd name="T4" fmla="*/ 2147483646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2147483646 w 2"/>
              <a:gd name="T1" fmla="*/ 2147483646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2147483646 h 2"/>
              <a:gd name="T8" fmla="*/ 2147483646 w 2"/>
              <a:gd name="T9" fmla="*/ 2147483646 h 2"/>
              <a:gd name="T10" fmla="*/ 2147483646 w 2"/>
              <a:gd name="T11" fmla="*/ 2147483646 h 2"/>
              <a:gd name="T12" fmla="*/ 2147483646 w 2"/>
              <a:gd name="T13" fmla="*/ 2147483646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2147483646 h 2"/>
              <a:gd name="T20" fmla="*/ 2147483646 w 2"/>
              <a:gd name="T21" fmla="*/ 2147483646 h 2"/>
              <a:gd name="T22" fmla="*/ 2147483646 w 2"/>
              <a:gd name="T23" fmla="*/ 2147483646 h 2"/>
              <a:gd name="T24" fmla="*/ 2147483646 w 2"/>
              <a:gd name="T25" fmla="*/ 2147483646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2147483646 w 4"/>
              <a:gd name="T1" fmla="*/ 2147483646 h 2"/>
              <a:gd name="T2" fmla="*/ 2147483646 w 4"/>
              <a:gd name="T3" fmla="*/ 2147483646 h 2"/>
              <a:gd name="T4" fmla="*/ 2147483646 w 4"/>
              <a:gd name="T5" fmla="*/ 2147483646 h 2"/>
              <a:gd name="T6" fmla="*/ 2147483646 w 4"/>
              <a:gd name="T7" fmla="*/ 0 h 2"/>
              <a:gd name="T8" fmla="*/ 2147483646 w 4"/>
              <a:gd name="T9" fmla="*/ 0 h 2"/>
              <a:gd name="T10" fmla="*/ 2147483646 w 4"/>
              <a:gd name="T11" fmla="*/ 0 h 2"/>
              <a:gd name="T12" fmla="*/ 2147483646 w 4"/>
              <a:gd name="T13" fmla="*/ 0 h 2"/>
              <a:gd name="T14" fmla="*/ 0 w 4"/>
              <a:gd name="T15" fmla="*/ 2147483646 h 2"/>
              <a:gd name="T16" fmla="*/ 2147483646 w 4"/>
              <a:gd name="T17" fmla="*/ 2147483646 h 2"/>
              <a:gd name="T18" fmla="*/ 2147483646 w 4"/>
              <a:gd name="T19" fmla="*/ 0 h 2"/>
              <a:gd name="T20" fmla="*/ 2147483646 w 4"/>
              <a:gd name="T21" fmla="*/ 2147483646 h 2"/>
              <a:gd name="T22" fmla="*/ 2147483646 w 4"/>
              <a:gd name="T23" fmla="*/ 0 h 2"/>
              <a:gd name="T24" fmla="*/ 2147483646 w 4"/>
              <a:gd name="T25" fmla="*/ 0 h 2"/>
              <a:gd name="T26" fmla="*/ 2147483646 w 4"/>
              <a:gd name="T27" fmla="*/ 0 h 2"/>
              <a:gd name="T28" fmla="*/ 2147483646 w 4"/>
              <a:gd name="T29" fmla="*/ 0 h 2"/>
              <a:gd name="T30" fmla="*/ 0 w 4"/>
              <a:gd name="T31" fmla="*/ 0 h 2"/>
              <a:gd name="T32" fmla="*/ 2147483646 w 4"/>
              <a:gd name="T33" fmla="*/ 2147483646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2147483646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147483646 h 2"/>
              <a:gd name="T14" fmla="*/ 0 w 2"/>
              <a:gd name="T15" fmla="*/ 2147483646 h 2"/>
              <a:gd name="T16" fmla="*/ 0 w 2"/>
              <a:gd name="T17" fmla="*/ 2147483646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0 w 2"/>
              <a:gd name="T25" fmla="*/ 2147483646 h 2"/>
              <a:gd name="T26" fmla="*/ 0 w 2"/>
              <a:gd name="T27" fmla="*/ 2147483646 h 2"/>
              <a:gd name="T28" fmla="*/ 0 w 2"/>
              <a:gd name="T29" fmla="*/ 2147483646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2147483646 h 2"/>
              <a:gd name="T38" fmla="*/ 0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0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0 w 2"/>
              <a:gd name="T53" fmla="*/ 2147483646 h 2"/>
              <a:gd name="T54" fmla="*/ 0 w 2"/>
              <a:gd name="T55" fmla="*/ 2147483646 h 2"/>
              <a:gd name="T56" fmla="*/ 0 w 2"/>
              <a:gd name="T57" fmla="*/ 2147483646 h 2"/>
              <a:gd name="T58" fmla="*/ 0 w 2"/>
              <a:gd name="T59" fmla="*/ 2147483646 h 2"/>
              <a:gd name="T60" fmla="*/ 0 w 2"/>
              <a:gd name="T61" fmla="*/ 2147483646 h 2"/>
              <a:gd name="T62" fmla="*/ 0 w 2"/>
              <a:gd name="T63" fmla="*/ 2147483646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2147483646 h 2"/>
              <a:gd name="T2" fmla="*/ 2147483646 w 2"/>
              <a:gd name="T3" fmla="*/ 2147483646 h 2"/>
              <a:gd name="T4" fmla="*/ 2147483646 w 2"/>
              <a:gd name="T5" fmla="*/ 2147483646 h 2"/>
              <a:gd name="T6" fmla="*/ 2147483646 w 2"/>
              <a:gd name="T7" fmla="*/ 0 h 2"/>
              <a:gd name="T8" fmla="*/ 2147483646 w 2"/>
              <a:gd name="T9" fmla="*/ 0 h 2"/>
              <a:gd name="T10" fmla="*/ 2147483646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2147483646 h 2"/>
              <a:gd name="T40" fmla="*/ 0 w 2"/>
              <a:gd name="T41" fmla="*/ 2147483646 h 2"/>
              <a:gd name="T42" fmla="*/ 2147483646 w 2"/>
              <a:gd name="T43" fmla="*/ 2147483646 h 2"/>
              <a:gd name="T44" fmla="*/ 2147483646 w 2"/>
              <a:gd name="T45" fmla="*/ 0 h 2"/>
              <a:gd name="T46" fmla="*/ 2147483646 w 2"/>
              <a:gd name="T47" fmla="*/ 0 h 2"/>
              <a:gd name="T48" fmla="*/ 2147483646 w 2"/>
              <a:gd name="T49" fmla="*/ 0 h 2"/>
              <a:gd name="T50" fmla="*/ 2147483646 w 2"/>
              <a:gd name="T51" fmla="*/ 0 h 2"/>
              <a:gd name="T52" fmla="*/ 2147483646 w 2"/>
              <a:gd name="T53" fmla="*/ 0 h 2"/>
              <a:gd name="T54" fmla="*/ 2147483646 w 2"/>
              <a:gd name="T55" fmla="*/ 0 h 2"/>
              <a:gd name="T56" fmla="*/ 2147483646 w 2"/>
              <a:gd name="T57" fmla="*/ 0 h 2"/>
              <a:gd name="T58" fmla="*/ 2147483646 w 2"/>
              <a:gd name="T59" fmla="*/ 0 h 2"/>
              <a:gd name="T60" fmla="*/ 2147483646 w 2"/>
              <a:gd name="T61" fmla="*/ 0 h 2"/>
              <a:gd name="T62" fmla="*/ 2147483646 w 2"/>
              <a:gd name="T63" fmla="*/ 0 h 2"/>
              <a:gd name="T64" fmla="*/ 2147483646 w 2"/>
              <a:gd name="T65" fmla="*/ 0 h 2"/>
              <a:gd name="T66" fmla="*/ 2147483646 w 2"/>
              <a:gd name="T67" fmla="*/ 2147483646 h 2"/>
              <a:gd name="T68" fmla="*/ 2147483646 w 2"/>
              <a:gd name="T69" fmla="*/ 0 h 2"/>
              <a:gd name="T70" fmla="*/ 2147483646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2147483646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2147483646 h 3"/>
              <a:gd name="T2" fmla="*/ 0 w 2"/>
              <a:gd name="T3" fmla="*/ 2147483646 h 3"/>
              <a:gd name="T4" fmla="*/ 2147483646 w 2"/>
              <a:gd name="T5" fmla="*/ 2147483646 h 3"/>
              <a:gd name="T6" fmla="*/ 2147483646 w 2"/>
              <a:gd name="T7" fmla="*/ 2147483646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2147483646 h 3"/>
              <a:gd name="T16" fmla="*/ 0 w 2"/>
              <a:gd name="T17" fmla="*/ 2147483646 h 3"/>
              <a:gd name="T18" fmla="*/ 0 w 2"/>
              <a:gd name="T19" fmla="*/ 2147483646 h 3"/>
              <a:gd name="T20" fmla="*/ 0 w 2"/>
              <a:gd name="T21" fmla="*/ 2147483646 h 3"/>
              <a:gd name="T22" fmla="*/ 0 w 2"/>
              <a:gd name="T23" fmla="*/ 0 h 3"/>
              <a:gd name="T24" fmla="*/ 0 w 2"/>
              <a:gd name="T25" fmla="*/ 2147483646 h 3"/>
              <a:gd name="T26" fmla="*/ 0 w 2"/>
              <a:gd name="T27" fmla="*/ 2147483646 h 3"/>
              <a:gd name="T28" fmla="*/ 0 w 2"/>
              <a:gd name="T29" fmla="*/ 2147483646 h 3"/>
              <a:gd name="T30" fmla="*/ 0 w 2"/>
              <a:gd name="T31" fmla="*/ 2147483646 h 3"/>
              <a:gd name="T32" fmla="*/ 0 w 2"/>
              <a:gd name="T33" fmla="*/ 2147483646 h 3"/>
              <a:gd name="T34" fmla="*/ 0 w 2"/>
              <a:gd name="T35" fmla="*/ 2147483646 h 3"/>
              <a:gd name="T36" fmla="*/ 0 w 2"/>
              <a:gd name="T37" fmla="*/ 2147483646 h 3"/>
              <a:gd name="T38" fmla="*/ 0 w 2"/>
              <a:gd name="T39" fmla="*/ 2147483646 h 3"/>
              <a:gd name="T40" fmla="*/ 0 w 2"/>
              <a:gd name="T41" fmla="*/ 2147483646 h 3"/>
              <a:gd name="T42" fmla="*/ 0 w 2"/>
              <a:gd name="T43" fmla="*/ 2147483646 h 3"/>
              <a:gd name="T44" fmla="*/ 0 w 2"/>
              <a:gd name="T45" fmla="*/ 2147483646 h 3"/>
              <a:gd name="T46" fmla="*/ 0 w 2"/>
              <a:gd name="T47" fmla="*/ 2147483646 h 3"/>
              <a:gd name="T48" fmla="*/ 0 w 2"/>
              <a:gd name="T49" fmla="*/ 2147483646 h 3"/>
              <a:gd name="T50" fmla="*/ 0 w 2"/>
              <a:gd name="T51" fmla="*/ 2147483646 h 3"/>
              <a:gd name="T52" fmla="*/ 0 w 2"/>
              <a:gd name="T53" fmla="*/ 2147483646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2147483646 h 2"/>
              <a:gd name="T6" fmla="*/ 2147483646 w 2"/>
              <a:gd name="T7" fmla="*/ 0 h 2"/>
              <a:gd name="T8" fmla="*/ 2147483646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147483646 h 2"/>
              <a:gd name="T18" fmla="*/ 0 w 2"/>
              <a:gd name="T19" fmla="*/ 2147483646 h 2"/>
              <a:gd name="T20" fmla="*/ 2147483646 w 2"/>
              <a:gd name="T21" fmla="*/ 2147483646 h 2"/>
              <a:gd name="T22" fmla="*/ 2147483646 w 2"/>
              <a:gd name="T23" fmla="*/ 0 h 2"/>
              <a:gd name="T24" fmla="*/ 2147483646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2147483646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147483646 h 2"/>
              <a:gd name="T2" fmla="*/ 2147483646 w 2"/>
              <a:gd name="T3" fmla="*/ 2147483646 h 2"/>
              <a:gd name="T4" fmla="*/ 0 w 2"/>
              <a:gd name="T5" fmla="*/ 0 h 2"/>
              <a:gd name="T6" fmla="*/ 0 w 2"/>
              <a:gd name="T7" fmla="*/ 2147483646 h 2"/>
              <a:gd name="T8" fmla="*/ 0 w 2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32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2147483646 w 2"/>
              <a:gd name="T1" fmla="*/ 0 h 2"/>
              <a:gd name="T2" fmla="*/ 2147483646 w 2"/>
              <a:gd name="T3" fmla="*/ 0 h 2"/>
              <a:gd name="T4" fmla="*/ 2147483646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2147483646 h 2"/>
              <a:gd name="T12" fmla="*/ 2147483646 w 2"/>
              <a:gd name="T13" fmla="*/ 0 h 2"/>
              <a:gd name="T14" fmla="*/ 2147483646 w 2"/>
              <a:gd name="T15" fmla="*/ 0 h 2"/>
              <a:gd name="T16" fmla="*/ 2147483646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2147483646 h 2"/>
              <a:gd name="T24" fmla="*/ 2147483646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2147483646 w 2"/>
              <a:gd name="T5" fmla="*/ 0 h 1587"/>
              <a:gd name="T6" fmla="*/ 2147483646 w 2"/>
              <a:gd name="T7" fmla="*/ 0 h 1587"/>
              <a:gd name="T8" fmla="*/ 2147483646 w 2"/>
              <a:gd name="T9" fmla="*/ 0 h 1587"/>
              <a:gd name="T10" fmla="*/ 2147483646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2147483646 w 2"/>
              <a:gd name="T25" fmla="*/ 0 h 1587"/>
              <a:gd name="T26" fmla="*/ 2147483646 w 2"/>
              <a:gd name="T27" fmla="*/ 0 h 1587"/>
              <a:gd name="T28" fmla="*/ 2147483646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147483646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2147483646 h 2"/>
              <a:gd name="T2" fmla="*/ 0 w 1587"/>
              <a:gd name="T3" fmla="*/ 2147483646 h 2"/>
              <a:gd name="T4" fmla="*/ 0 w 1587"/>
              <a:gd name="T5" fmla="*/ 0 h 2"/>
              <a:gd name="T6" fmla="*/ 0 w 1587"/>
              <a:gd name="T7" fmla="*/ 2147483646 h 2"/>
              <a:gd name="T8" fmla="*/ 0 w 1587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2147483646 w 2"/>
              <a:gd name="T1" fmla="*/ 2147483646 h 2"/>
              <a:gd name="T2" fmla="*/ 2147483646 w 2"/>
              <a:gd name="T3" fmla="*/ 2147483646 h 2"/>
              <a:gd name="T4" fmla="*/ 2147483646 w 2"/>
              <a:gd name="T5" fmla="*/ 2147483646 h 2"/>
              <a:gd name="T6" fmla="*/ 2147483646 w 2"/>
              <a:gd name="T7" fmla="*/ 2147483646 h 2"/>
              <a:gd name="T8" fmla="*/ 0 w 2"/>
              <a:gd name="T9" fmla="*/ 2147483646 h 2"/>
              <a:gd name="T10" fmla="*/ 0 w 2"/>
              <a:gd name="T11" fmla="*/ 2147483646 h 2"/>
              <a:gd name="T12" fmla="*/ 2147483646 w 2"/>
              <a:gd name="T13" fmla="*/ 2147483646 h 2"/>
              <a:gd name="T14" fmla="*/ 0 w 2"/>
              <a:gd name="T15" fmla="*/ 2147483646 h 2"/>
              <a:gd name="T16" fmla="*/ 0 w 2"/>
              <a:gd name="T17" fmla="*/ 2147483646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0 w 2"/>
              <a:gd name="T25" fmla="*/ 2147483646 h 2"/>
              <a:gd name="T26" fmla="*/ 0 w 2"/>
              <a:gd name="T27" fmla="*/ 2147483646 h 2"/>
              <a:gd name="T28" fmla="*/ 0 w 2"/>
              <a:gd name="T29" fmla="*/ 2147483646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2147483646 h 2"/>
              <a:gd name="T38" fmla="*/ 2147483646 w 2"/>
              <a:gd name="T39" fmla="*/ 2147483646 h 2"/>
              <a:gd name="T40" fmla="*/ 2147483646 w 2"/>
              <a:gd name="T41" fmla="*/ 2147483646 h 2"/>
              <a:gd name="T42" fmla="*/ 2147483646 w 2"/>
              <a:gd name="T43" fmla="*/ 2147483646 h 2"/>
              <a:gd name="T44" fmla="*/ 2147483646 w 2"/>
              <a:gd name="T45" fmla="*/ 2147483646 h 2"/>
              <a:gd name="T46" fmla="*/ 2147483646 w 2"/>
              <a:gd name="T47" fmla="*/ 2147483646 h 2"/>
              <a:gd name="T48" fmla="*/ 0 w 2"/>
              <a:gd name="T49" fmla="*/ 0 h 2"/>
              <a:gd name="T50" fmla="*/ 0 w 2"/>
              <a:gd name="T51" fmla="*/ 2147483646 h 2"/>
              <a:gd name="T52" fmla="*/ 0 w 2"/>
              <a:gd name="T53" fmla="*/ 2147483646 h 2"/>
              <a:gd name="T54" fmla="*/ 0 w 2"/>
              <a:gd name="T55" fmla="*/ 2147483646 h 2"/>
              <a:gd name="T56" fmla="*/ 2147483646 w 2"/>
              <a:gd name="T57" fmla="*/ 2147483646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0 h 2"/>
              <a:gd name="T6" fmla="*/ 2147483646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147483646 h 2"/>
              <a:gd name="T14" fmla="*/ 0 w 2"/>
              <a:gd name="T15" fmla="*/ 2147483646 h 2"/>
              <a:gd name="T16" fmla="*/ 2147483646 w 2"/>
              <a:gd name="T17" fmla="*/ 0 h 2"/>
              <a:gd name="T18" fmla="*/ 2147483646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2147483646 h 2"/>
              <a:gd name="T48" fmla="*/ 0 w 2"/>
              <a:gd name="T49" fmla="*/ 2147483646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2147483646 w 2"/>
              <a:gd name="T1" fmla="*/ 0 h 1588"/>
              <a:gd name="T2" fmla="*/ 0 w 2"/>
              <a:gd name="T3" fmla="*/ 0 h 1588"/>
              <a:gd name="T4" fmla="*/ 2147483646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2147483646 w 2"/>
              <a:gd name="T1" fmla="*/ 2147483646 h 5"/>
              <a:gd name="T2" fmla="*/ 2147483646 w 2"/>
              <a:gd name="T3" fmla="*/ 2147483646 h 5"/>
              <a:gd name="T4" fmla="*/ 0 w 2"/>
              <a:gd name="T5" fmla="*/ 0 h 5"/>
              <a:gd name="T6" fmla="*/ 0 w 2"/>
              <a:gd name="T7" fmla="*/ 2147483646 h 5"/>
              <a:gd name="T8" fmla="*/ 0 w 2"/>
              <a:gd name="T9" fmla="*/ 2147483646 h 5"/>
              <a:gd name="T10" fmla="*/ 2147483646 w 2"/>
              <a:gd name="T11" fmla="*/ 2147483646 h 5"/>
              <a:gd name="T12" fmla="*/ 2147483646 w 2"/>
              <a:gd name="T13" fmla="*/ 2147483646 h 5"/>
              <a:gd name="T14" fmla="*/ 2147483646 w 2"/>
              <a:gd name="T15" fmla="*/ 2147483646 h 5"/>
              <a:gd name="T16" fmla="*/ 0 w 2"/>
              <a:gd name="T17" fmla="*/ 0 h 5"/>
              <a:gd name="T18" fmla="*/ 0 w 2"/>
              <a:gd name="T19" fmla="*/ 2147483646 h 5"/>
              <a:gd name="T20" fmla="*/ 0 w 2"/>
              <a:gd name="T21" fmla="*/ 2147483646 h 5"/>
              <a:gd name="T22" fmla="*/ 2147483646 w 2"/>
              <a:gd name="T23" fmla="*/ 2147483646 h 5"/>
              <a:gd name="T24" fmla="*/ 2147483646 w 2"/>
              <a:gd name="T25" fmla="*/ 2147483646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2147483646 w 2"/>
              <a:gd name="T3" fmla="*/ 0 h 1587"/>
              <a:gd name="T4" fmla="*/ 2147483646 w 2"/>
              <a:gd name="T5" fmla="*/ 0 h 1587"/>
              <a:gd name="T6" fmla="*/ 2147483646 w 2"/>
              <a:gd name="T7" fmla="*/ 0 h 1587"/>
              <a:gd name="T8" fmla="*/ 2147483646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2147483646 w 2"/>
              <a:gd name="T19" fmla="*/ 0 h 1587"/>
              <a:gd name="T20" fmla="*/ 2147483646 w 2"/>
              <a:gd name="T21" fmla="*/ 0 h 1587"/>
              <a:gd name="T22" fmla="*/ 2147483646 w 2"/>
              <a:gd name="T23" fmla="*/ 0 h 1587"/>
              <a:gd name="T24" fmla="*/ 2147483646 w 2"/>
              <a:gd name="T25" fmla="*/ 0 h 1587"/>
              <a:gd name="T26" fmla="*/ 2147483646 w 2"/>
              <a:gd name="T27" fmla="*/ 0 h 1587"/>
              <a:gd name="T28" fmla="*/ 2147483646 w 2"/>
              <a:gd name="T29" fmla="*/ 0 h 1587"/>
              <a:gd name="T30" fmla="*/ 2147483646 w 2"/>
              <a:gd name="T31" fmla="*/ 0 h 1587"/>
              <a:gd name="T32" fmla="*/ 2147483646 w 2"/>
              <a:gd name="T33" fmla="*/ 0 h 1587"/>
              <a:gd name="T34" fmla="*/ 2147483646 w 2"/>
              <a:gd name="T35" fmla="*/ 0 h 1587"/>
              <a:gd name="T36" fmla="*/ 2147483646 w 2"/>
              <a:gd name="T37" fmla="*/ 0 h 1587"/>
              <a:gd name="T38" fmla="*/ 2147483646 w 2"/>
              <a:gd name="T39" fmla="*/ 0 h 1587"/>
              <a:gd name="T40" fmla="*/ 2147483646 w 2"/>
              <a:gd name="T41" fmla="*/ 0 h 1587"/>
              <a:gd name="T42" fmla="*/ 2147483646 w 2"/>
              <a:gd name="T43" fmla="*/ 0 h 1587"/>
              <a:gd name="T44" fmla="*/ 2147483646 w 2"/>
              <a:gd name="T45" fmla="*/ 0 h 1587"/>
              <a:gd name="T46" fmla="*/ 2147483646 w 2"/>
              <a:gd name="T47" fmla="*/ 0 h 1587"/>
              <a:gd name="T48" fmla="*/ 2147483646 w 2"/>
              <a:gd name="T49" fmla="*/ 0 h 1587"/>
              <a:gd name="T50" fmla="*/ 2147483646 w 2"/>
              <a:gd name="T51" fmla="*/ 0 h 1587"/>
              <a:gd name="T52" fmla="*/ 2147483646 w 2"/>
              <a:gd name="T53" fmla="*/ 0 h 1587"/>
              <a:gd name="T54" fmla="*/ 2147483646 w 2"/>
              <a:gd name="T55" fmla="*/ 0 h 1587"/>
              <a:gd name="T56" fmla="*/ 2147483646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45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2147483646 h 3"/>
              <a:gd name="T2" fmla="*/ 2147483646 w 2"/>
              <a:gd name="T3" fmla="*/ 0 h 3"/>
              <a:gd name="T4" fmla="*/ 2147483646 w 2"/>
              <a:gd name="T5" fmla="*/ 0 h 3"/>
              <a:gd name="T6" fmla="*/ 2147483646 w 2"/>
              <a:gd name="T7" fmla="*/ 0 h 3"/>
              <a:gd name="T8" fmla="*/ 2147483646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2147483646 h 3"/>
              <a:gd name="T16" fmla="*/ 0 w 2"/>
              <a:gd name="T17" fmla="*/ 2147483646 h 3"/>
              <a:gd name="T18" fmla="*/ 2147483646 w 2"/>
              <a:gd name="T19" fmla="*/ 0 h 3"/>
              <a:gd name="T20" fmla="*/ 2147483646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2147483646 h 3"/>
              <a:gd name="T40" fmla="*/ 0 w 2"/>
              <a:gd name="T41" fmla="*/ 2147483646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1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2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2147483646 h 2"/>
              <a:gd name="T2" fmla="*/ 0 w 1587"/>
              <a:gd name="T3" fmla="*/ 2147483646 h 2"/>
              <a:gd name="T4" fmla="*/ 0 w 1587"/>
              <a:gd name="T5" fmla="*/ 0 h 2"/>
              <a:gd name="T6" fmla="*/ 0 w 1587"/>
              <a:gd name="T7" fmla="*/ 2147483646 h 2"/>
              <a:gd name="T8" fmla="*/ 0 w 1587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147483646 h 2"/>
              <a:gd name="T4" fmla="*/ 2147483646 w 2"/>
              <a:gd name="T5" fmla="*/ 2147483646 h 2"/>
              <a:gd name="T6" fmla="*/ 2147483646 w 2"/>
              <a:gd name="T7" fmla="*/ 2147483646 h 2"/>
              <a:gd name="T8" fmla="*/ 2147483646 w 2"/>
              <a:gd name="T9" fmla="*/ 2147483646 h 2"/>
              <a:gd name="T10" fmla="*/ 2147483646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147483646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2147483646 w 2"/>
              <a:gd name="T25" fmla="*/ 2147483646 h 2"/>
              <a:gd name="T26" fmla="*/ 2147483646 w 2"/>
              <a:gd name="T27" fmla="*/ 2147483646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2147483646 h 2"/>
              <a:gd name="T6" fmla="*/ 2147483646 w 2"/>
              <a:gd name="T7" fmla="*/ 2147483646 h 2"/>
              <a:gd name="T8" fmla="*/ 2147483646 w 2"/>
              <a:gd name="T9" fmla="*/ 2147483646 h 2"/>
              <a:gd name="T10" fmla="*/ 2147483646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2147483646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2147483646 h 2"/>
              <a:gd name="T50" fmla="*/ 2147483646 w 2"/>
              <a:gd name="T51" fmla="*/ 2147483646 h 2"/>
              <a:gd name="T52" fmla="*/ 2147483646 w 2"/>
              <a:gd name="T53" fmla="*/ 0 h 2"/>
              <a:gd name="T54" fmla="*/ 2147483646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2147483646 h 2"/>
              <a:gd name="T62" fmla="*/ 0 w 2"/>
              <a:gd name="T63" fmla="*/ 2147483646 h 2"/>
              <a:gd name="T64" fmla="*/ 2147483646 w 2"/>
              <a:gd name="T65" fmla="*/ 2147483646 h 2"/>
              <a:gd name="T66" fmla="*/ 2147483646 w 2"/>
              <a:gd name="T67" fmla="*/ 2147483646 h 2"/>
              <a:gd name="T68" fmla="*/ 0 w 2"/>
              <a:gd name="T69" fmla="*/ 2147483646 h 2"/>
              <a:gd name="T70" fmla="*/ 0 w 2"/>
              <a:gd name="T71" fmla="*/ 2147483646 h 2"/>
              <a:gd name="T72" fmla="*/ 0 w 2"/>
              <a:gd name="T73" fmla="*/ 2147483646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8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9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0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1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2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3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4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0" y="4311650"/>
            <a:ext cx="9144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512623" y="1189789"/>
            <a:ext cx="6971806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rgbClr val="021F4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525172" y="3000005"/>
            <a:ext cx="6959257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021F43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6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944825" y="4663925"/>
            <a:ext cx="2821170" cy="1428714"/>
          </a:xfrm>
        </p:spPr>
        <p:txBody>
          <a:bodyPr anchor="b"/>
          <a:lstStyle>
            <a:lvl1pPr algn="r">
              <a:lnSpc>
                <a:spcPct val="100000"/>
              </a:lnSpc>
              <a:defRPr sz="1400" b="0" i="0" baseline="0">
                <a:solidFill>
                  <a:schemeClr val="tx1"/>
                </a:solidFill>
                <a:latin typeface="+mn-lt"/>
                <a:cs typeface="Arial"/>
              </a:defRPr>
            </a:lvl1pPr>
            <a:lvl2pPr algn="r">
              <a:defRPr sz="1400" b="0" i="0">
                <a:latin typeface="+mn-l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7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2025439" y="4684290"/>
            <a:ext cx="1861095" cy="1695483"/>
          </a:xfrm>
          <a:solidFill>
            <a:srgbClr val="FFFFFF"/>
          </a:solidFill>
        </p:spPr>
        <p:txBody>
          <a:bodyPr anchor="ctr">
            <a:normAutofit/>
          </a:bodyPr>
          <a:lstStyle>
            <a:lvl1pPr algn="ctr">
              <a:defRPr baseline="0">
                <a:solidFill>
                  <a:srgbClr val="021F43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8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225903" y="4657243"/>
            <a:ext cx="1700878" cy="1749576"/>
          </a:xfrm>
          <a:solidFill>
            <a:srgbClr val="FFFFFF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base" latinLnBrk="0" hangingPunct="1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Tx/>
              <a:buNone/>
              <a:tabLst/>
              <a:defRPr baseline="0">
                <a:solidFill>
                  <a:srgbClr val="021F43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3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3963297" y="4684290"/>
            <a:ext cx="1861095" cy="1695483"/>
          </a:xfrm>
          <a:solidFill>
            <a:srgbClr val="FFFFFF"/>
          </a:solidFill>
        </p:spPr>
        <p:txBody>
          <a:bodyPr anchor="ctr">
            <a:normAutofit/>
          </a:bodyPr>
          <a:lstStyle>
            <a:lvl1pPr algn="ctr">
              <a:defRPr baseline="0">
                <a:solidFill>
                  <a:srgbClr val="021F43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9" name="Rectangle 1028"/>
          <p:cNvSpPr>
            <a:spLocks noGrp="1" noChangeArrowheads="1"/>
          </p:cNvSpPr>
          <p:nvPr>
            <p:ph type="dt" sz="half" idx="20"/>
          </p:nvPr>
        </p:nvSpPr>
        <p:spPr>
          <a:xfrm>
            <a:off x="5945188" y="6107113"/>
            <a:ext cx="2811462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277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7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8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2147483646 w 2"/>
              <a:gd name="T3" fmla="*/ 0 h 1587"/>
              <a:gd name="T4" fmla="*/ 2147483646 w 2"/>
              <a:gd name="T5" fmla="*/ 0 h 1587"/>
              <a:gd name="T6" fmla="*/ 2147483646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147483646 w 2"/>
              <a:gd name="T35" fmla="*/ 0 h 1587"/>
              <a:gd name="T36" fmla="*/ 2147483646 w 2"/>
              <a:gd name="T37" fmla="*/ 0 h 1587"/>
              <a:gd name="T38" fmla="*/ 2147483646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0 w 2"/>
              <a:gd name="T5" fmla="*/ 2147483646 h 2"/>
              <a:gd name="T6" fmla="*/ 0 w 2"/>
              <a:gd name="T7" fmla="*/ 2147483646 h 2"/>
              <a:gd name="T8" fmla="*/ 0 w 2"/>
              <a:gd name="T9" fmla="*/ 2147483646 h 2"/>
              <a:gd name="T10" fmla="*/ 0 w 2"/>
              <a:gd name="T11" fmla="*/ 2147483646 h 2"/>
              <a:gd name="T12" fmla="*/ 2147483646 w 2"/>
              <a:gd name="T13" fmla="*/ 2147483646 h 2"/>
              <a:gd name="T14" fmla="*/ 2147483646 w 2"/>
              <a:gd name="T15" fmla="*/ 2147483646 h 2"/>
              <a:gd name="T16" fmla="*/ 2147483646 w 2"/>
              <a:gd name="T17" fmla="*/ 0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0 w 2"/>
              <a:gd name="T25" fmla="*/ 2147483646 h 2"/>
              <a:gd name="T26" fmla="*/ 0 w 2"/>
              <a:gd name="T27" fmla="*/ 2147483646 h 2"/>
              <a:gd name="T28" fmla="*/ 2147483646 w 2"/>
              <a:gd name="T29" fmla="*/ 2147483646 h 2"/>
              <a:gd name="T30" fmla="*/ 2147483646 w 2"/>
              <a:gd name="T31" fmla="*/ 2147483646 h 2"/>
              <a:gd name="T32" fmla="*/ 2147483646 w 2"/>
              <a:gd name="T33" fmla="*/ 2147483646 h 2"/>
              <a:gd name="T34" fmla="*/ 2147483646 w 2"/>
              <a:gd name="T35" fmla="*/ 2147483646 h 2"/>
              <a:gd name="T36" fmla="*/ 2147483646 w 2"/>
              <a:gd name="T37" fmla="*/ 2147483646 h 2"/>
              <a:gd name="T38" fmla="*/ 2147483646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0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0 w 2"/>
              <a:gd name="T53" fmla="*/ 2147483646 h 2"/>
              <a:gd name="T54" fmla="*/ 2147483646 w 2"/>
              <a:gd name="T55" fmla="*/ 2147483646 h 2"/>
              <a:gd name="T56" fmla="*/ 0 w 2"/>
              <a:gd name="T57" fmla="*/ 2147483646 h 2"/>
              <a:gd name="T58" fmla="*/ 2147483646 w 2"/>
              <a:gd name="T59" fmla="*/ 2147483646 h 2"/>
              <a:gd name="T60" fmla="*/ 2147483646 w 2"/>
              <a:gd name="T61" fmla="*/ 2147483646 h 2"/>
              <a:gd name="T62" fmla="*/ 2147483646 w 2"/>
              <a:gd name="T63" fmla="*/ 2147483646 h 2"/>
              <a:gd name="T64" fmla="*/ 0 w 2"/>
              <a:gd name="T65" fmla="*/ 2147483646 h 2"/>
              <a:gd name="T66" fmla="*/ 0 w 2"/>
              <a:gd name="T67" fmla="*/ 2147483646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147483646 h 2"/>
              <a:gd name="T4" fmla="*/ 0 w 2"/>
              <a:gd name="T5" fmla="*/ 2147483646 h 2"/>
              <a:gd name="T6" fmla="*/ 0 w 2"/>
              <a:gd name="T7" fmla="*/ 2147483646 h 2"/>
              <a:gd name="T8" fmla="*/ 2147483646 w 2"/>
              <a:gd name="T9" fmla="*/ 2147483646 h 2"/>
              <a:gd name="T10" fmla="*/ 2147483646 w 2"/>
              <a:gd name="T11" fmla="*/ 0 h 2"/>
              <a:gd name="T12" fmla="*/ 2147483646 w 2"/>
              <a:gd name="T13" fmla="*/ 0 h 2"/>
              <a:gd name="T14" fmla="*/ 2147483646 w 2"/>
              <a:gd name="T15" fmla="*/ 0 h 2"/>
              <a:gd name="T16" fmla="*/ 0 w 2"/>
              <a:gd name="T17" fmla="*/ 0 h 2"/>
              <a:gd name="T18" fmla="*/ 0 w 2"/>
              <a:gd name="T19" fmla="*/ 2147483646 h 2"/>
              <a:gd name="T20" fmla="*/ 0 w 2"/>
              <a:gd name="T21" fmla="*/ 2147483646 h 2"/>
              <a:gd name="T22" fmla="*/ 2147483646 w 2"/>
              <a:gd name="T23" fmla="*/ 0 h 2"/>
              <a:gd name="T24" fmla="*/ 2147483646 w 2"/>
              <a:gd name="T25" fmla="*/ 0 h 2"/>
              <a:gd name="T26" fmla="*/ 2147483646 w 2"/>
              <a:gd name="T27" fmla="*/ 0 h 2"/>
              <a:gd name="T28" fmla="*/ 2147483646 w 2"/>
              <a:gd name="T29" fmla="*/ 2147483646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2147483646 h 2"/>
              <a:gd name="T38" fmla="*/ 0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2147483646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2147483646 w 2"/>
              <a:gd name="T53" fmla="*/ 2147483646 h 2"/>
              <a:gd name="T54" fmla="*/ 2147483646 w 2"/>
              <a:gd name="T55" fmla="*/ 2147483646 h 2"/>
              <a:gd name="T56" fmla="*/ 2147483646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2147483646 w 2"/>
              <a:gd name="T1" fmla="*/ 2147483646 h 4"/>
              <a:gd name="T2" fmla="*/ 2147483646 w 2"/>
              <a:gd name="T3" fmla="*/ 2147483646 h 4"/>
              <a:gd name="T4" fmla="*/ 2147483646 w 2"/>
              <a:gd name="T5" fmla="*/ 2147483646 h 4"/>
              <a:gd name="T6" fmla="*/ 2147483646 w 2"/>
              <a:gd name="T7" fmla="*/ 2147483646 h 4"/>
              <a:gd name="T8" fmla="*/ 2147483646 w 2"/>
              <a:gd name="T9" fmla="*/ 0 h 4"/>
              <a:gd name="T10" fmla="*/ 2147483646 w 2"/>
              <a:gd name="T11" fmla="*/ 0 h 4"/>
              <a:gd name="T12" fmla="*/ 2147483646 w 2"/>
              <a:gd name="T13" fmla="*/ 0 h 4"/>
              <a:gd name="T14" fmla="*/ 0 w 2"/>
              <a:gd name="T15" fmla="*/ 2147483646 h 4"/>
              <a:gd name="T16" fmla="*/ 2147483646 w 2"/>
              <a:gd name="T17" fmla="*/ 2147483646 h 4"/>
              <a:gd name="T18" fmla="*/ 2147483646 w 2"/>
              <a:gd name="T19" fmla="*/ 2147483646 h 4"/>
              <a:gd name="T20" fmla="*/ 2147483646 w 2"/>
              <a:gd name="T21" fmla="*/ 2147483646 h 4"/>
              <a:gd name="T22" fmla="*/ 2147483646 w 2"/>
              <a:gd name="T23" fmla="*/ 0 h 4"/>
              <a:gd name="T24" fmla="*/ 2147483646 w 2"/>
              <a:gd name="T25" fmla="*/ 2147483646 h 4"/>
              <a:gd name="T26" fmla="*/ 2147483646 w 2"/>
              <a:gd name="T27" fmla="*/ 2147483646 h 4"/>
              <a:gd name="T28" fmla="*/ 2147483646 w 2"/>
              <a:gd name="T29" fmla="*/ 2147483646 h 4"/>
              <a:gd name="T30" fmla="*/ 2147483646 w 2"/>
              <a:gd name="T31" fmla="*/ 2147483646 h 4"/>
              <a:gd name="T32" fmla="*/ 2147483646 w 2"/>
              <a:gd name="T33" fmla="*/ 2147483646 h 4"/>
              <a:gd name="T34" fmla="*/ 2147483646 w 2"/>
              <a:gd name="T35" fmla="*/ 2147483646 h 4"/>
              <a:gd name="T36" fmla="*/ 2147483646 w 2"/>
              <a:gd name="T37" fmla="*/ 2147483646 h 4"/>
              <a:gd name="T38" fmla="*/ 2147483646 w 2"/>
              <a:gd name="T39" fmla="*/ 2147483646 h 4"/>
              <a:gd name="T40" fmla="*/ 2147483646 w 2"/>
              <a:gd name="T41" fmla="*/ 2147483646 h 4"/>
              <a:gd name="T42" fmla="*/ 2147483646 w 2"/>
              <a:gd name="T43" fmla="*/ 2147483646 h 4"/>
              <a:gd name="T44" fmla="*/ 2147483646 w 2"/>
              <a:gd name="T45" fmla="*/ 2147483646 h 4"/>
              <a:gd name="T46" fmla="*/ 2147483646 w 2"/>
              <a:gd name="T47" fmla="*/ 2147483646 h 4"/>
              <a:gd name="T48" fmla="*/ 2147483646 w 2"/>
              <a:gd name="T49" fmla="*/ 2147483646 h 4"/>
              <a:gd name="T50" fmla="*/ 2147483646 w 2"/>
              <a:gd name="T51" fmla="*/ 2147483646 h 4"/>
              <a:gd name="T52" fmla="*/ 0 w 2"/>
              <a:gd name="T53" fmla="*/ 2147483646 h 4"/>
              <a:gd name="T54" fmla="*/ 2147483646 w 2"/>
              <a:gd name="T55" fmla="*/ 2147483646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2147483646 h 4"/>
              <a:gd name="T2" fmla="*/ 0 w 1587"/>
              <a:gd name="T3" fmla="*/ 2147483646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2147483646 h 4"/>
              <a:gd name="T10" fmla="*/ 0 w 1587"/>
              <a:gd name="T11" fmla="*/ 2147483646 h 4"/>
              <a:gd name="T12" fmla="*/ 0 w 1587"/>
              <a:gd name="T13" fmla="*/ 2147483646 h 4"/>
              <a:gd name="T14" fmla="*/ 0 w 1587"/>
              <a:gd name="T15" fmla="*/ 2147483646 h 4"/>
              <a:gd name="T16" fmla="*/ 0 w 1587"/>
              <a:gd name="T17" fmla="*/ 2147483646 h 4"/>
              <a:gd name="T18" fmla="*/ 0 w 1587"/>
              <a:gd name="T19" fmla="*/ 2147483646 h 4"/>
              <a:gd name="T20" fmla="*/ 0 w 1587"/>
              <a:gd name="T21" fmla="*/ 2147483646 h 4"/>
              <a:gd name="T22" fmla="*/ 0 w 1587"/>
              <a:gd name="T23" fmla="*/ 2147483646 h 4"/>
              <a:gd name="T24" fmla="*/ 0 w 1587"/>
              <a:gd name="T25" fmla="*/ 2147483646 h 4"/>
              <a:gd name="T26" fmla="*/ 0 w 1587"/>
              <a:gd name="T27" fmla="*/ 2147483646 h 4"/>
              <a:gd name="T28" fmla="*/ 0 w 1587"/>
              <a:gd name="T29" fmla="*/ 2147483646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2147483646 w 2"/>
              <a:gd name="T1" fmla="*/ 2147483646 h 2"/>
              <a:gd name="T2" fmla="*/ 2147483646 w 2"/>
              <a:gd name="T3" fmla="*/ 0 h 2"/>
              <a:gd name="T4" fmla="*/ 2147483646 w 2"/>
              <a:gd name="T5" fmla="*/ 0 h 2"/>
              <a:gd name="T6" fmla="*/ 2147483646 w 2"/>
              <a:gd name="T7" fmla="*/ 0 h 2"/>
              <a:gd name="T8" fmla="*/ 2147483646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2147483646 h 2"/>
              <a:gd name="T16" fmla="*/ 0 w 2"/>
              <a:gd name="T17" fmla="*/ 2147483646 h 2"/>
              <a:gd name="T18" fmla="*/ 0 w 2"/>
              <a:gd name="T19" fmla="*/ 2147483646 h 2"/>
              <a:gd name="T20" fmla="*/ 2147483646 w 2"/>
              <a:gd name="T21" fmla="*/ 2147483646 h 2"/>
              <a:gd name="T22" fmla="*/ 2147483646 w 2"/>
              <a:gd name="T23" fmla="*/ 2147483646 h 2"/>
              <a:gd name="T24" fmla="*/ 2147483646 w 2"/>
              <a:gd name="T25" fmla="*/ 0 h 2"/>
              <a:gd name="T26" fmla="*/ 2147483646 w 2"/>
              <a:gd name="T27" fmla="*/ 0 h 2"/>
              <a:gd name="T28" fmla="*/ 2147483646 w 2"/>
              <a:gd name="T29" fmla="*/ 0 h 2"/>
              <a:gd name="T30" fmla="*/ 0 w 2"/>
              <a:gd name="T31" fmla="*/ 2147483646 h 2"/>
              <a:gd name="T32" fmla="*/ 2147483646 w 2"/>
              <a:gd name="T33" fmla="*/ 2147483646 h 2"/>
              <a:gd name="T34" fmla="*/ 2147483646 w 2"/>
              <a:gd name="T35" fmla="*/ 0 h 2"/>
              <a:gd name="T36" fmla="*/ 0 w 2"/>
              <a:gd name="T37" fmla="*/ 2147483646 h 2"/>
              <a:gd name="T38" fmla="*/ 2147483646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0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0 w 2"/>
              <a:gd name="T53" fmla="*/ 2147483646 h 2"/>
              <a:gd name="T54" fmla="*/ 0 w 2"/>
              <a:gd name="T55" fmla="*/ 2147483646 h 2"/>
              <a:gd name="T56" fmla="*/ 0 w 2"/>
              <a:gd name="T57" fmla="*/ 2147483646 h 2"/>
              <a:gd name="T58" fmla="*/ 2147483646 w 2"/>
              <a:gd name="T59" fmla="*/ 2147483646 h 2"/>
              <a:gd name="T60" fmla="*/ 2147483646 w 2"/>
              <a:gd name="T61" fmla="*/ 2147483646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2147483646 h 2"/>
              <a:gd name="T2" fmla="*/ 0 w 1587"/>
              <a:gd name="T3" fmla="*/ 0 h 2"/>
              <a:gd name="T4" fmla="*/ 0 w 1587"/>
              <a:gd name="T5" fmla="*/ 2147483646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2147483646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2147483646 h 2"/>
              <a:gd name="T10" fmla="*/ 2147483646 w 2"/>
              <a:gd name="T11" fmla="*/ 2147483646 h 2"/>
              <a:gd name="T12" fmla="*/ 2147483646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2147483646 h 2"/>
              <a:gd name="T22" fmla="*/ 2147483646 w 2"/>
              <a:gd name="T23" fmla="*/ 2147483646 h 2"/>
              <a:gd name="T24" fmla="*/ 2147483646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2147483646 w 2"/>
              <a:gd name="T1" fmla="*/ 0 h 1588"/>
              <a:gd name="T2" fmla="*/ 0 w 2"/>
              <a:gd name="T3" fmla="*/ 0 h 1588"/>
              <a:gd name="T4" fmla="*/ 2147483646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2147483646 w 2"/>
              <a:gd name="T1" fmla="*/ 2147483646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2147483646 h 2"/>
              <a:gd name="T8" fmla="*/ 2147483646 w 2"/>
              <a:gd name="T9" fmla="*/ 2147483646 h 2"/>
              <a:gd name="T10" fmla="*/ 2147483646 w 2"/>
              <a:gd name="T11" fmla="*/ 2147483646 h 2"/>
              <a:gd name="T12" fmla="*/ 2147483646 w 2"/>
              <a:gd name="T13" fmla="*/ 2147483646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2147483646 h 2"/>
              <a:gd name="T20" fmla="*/ 2147483646 w 2"/>
              <a:gd name="T21" fmla="*/ 2147483646 h 2"/>
              <a:gd name="T22" fmla="*/ 2147483646 w 2"/>
              <a:gd name="T23" fmla="*/ 2147483646 h 2"/>
              <a:gd name="T24" fmla="*/ 2147483646 w 2"/>
              <a:gd name="T25" fmla="*/ 2147483646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2147483646 w 4"/>
              <a:gd name="T1" fmla="*/ 2147483646 h 2"/>
              <a:gd name="T2" fmla="*/ 2147483646 w 4"/>
              <a:gd name="T3" fmla="*/ 2147483646 h 2"/>
              <a:gd name="T4" fmla="*/ 2147483646 w 4"/>
              <a:gd name="T5" fmla="*/ 2147483646 h 2"/>
              <a:gd name="T6" fmla="*/ 2147483646 w 4"/>
              <a:gd name="T7" fmla="*/ 0 h 2"/>
              <a:gd name="T8" fmla="*/ 2147483646 w 4"/>
              <a:gd name="T9" fmla="*/ 0 h 2"/>
              <a:gd name="T10" fmla="*/ 2147483646 w 4"/>
              <a:gd name="T11" fmla="*/ 0 h 2"/>
              <a:gd name="T12" fmla="*/ 2147483646 w 4"/>
              <a:gd name="T13" fmla="*/ 0 h 2"/>
              <a:gd name="T14" fmla="*/ 0 w 4"/>
              <a:gd name="T15" fmla="*/ 2147483646 h 2"/>
              <a:gd name="T16" fmla="*/ 2147483646 w 4"/>
              <a:gd name="T17" fmla="*/ 2147483646 h 2"/>
              <a:gd name="T18" fmla="*/ 2147483646 w 4"/>
              <a:gd name="T19" fmla="*/ 0 h 2"/>
              <a:gd name="T20" fmla="*/ 2147483646 w 4"/>
              <a:gd name="T21" fmla="*/ 2147483646 h 2"/>
              <a:gd name="T22" fmla="*/ 2147483646 w 4"/>
              <a:gd name="T23" fmla="*/ 0 h 2"/>
              <a:gd name="T24" fmla="*/ 2147483646 w 4"/>
              <a:gd name="T25" fmla="*/ 0 h 2"/>
              <a:gd name="T26" fmla="*/ 2147483646 w 4"/>
              <a:gd name="T27" fmla="*/ 0 h 2"/>
              <a:gd name="T28" fmla="*/ 2147483646 w 4"/>
              <a:gd name="T29" fmla="*/ 0 h 2"/>
              <a:gd name="T30" fmla="*/ 0 w 4"/>
              <a:gd name="T31" fmla="*/ 0 h 2"/>
              <a:gd name="T32" fmla="*/ 2147483646 w 4"/>
              <a:gd name="T33" fmla="*/ 2147483646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2147483646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147483646 h 2"/>
              <a:gd name="T14" fmla="*/ 0 w 2"/>
              <a:gd name="T15" fmla="*/ 2147483646 h 2"/>
              <a:gd name="T16" fmla="*/ 0 w 2"/>
              <a:gd name="T17" fmla="*/ 2147483646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0 w 2"/>
              <a:gd name="T25" fmla="*/ 2147483646 h 2"/>
              <a:gd name="T26" fmla="*/ 0 w 2"/>
              <a:gd name="T27" fmla="*/ 2147483646 h 2"/>
              <a:gd name="T28" fmla="*/ 0 w 2"/>
              <a:gd name="T29" fmla="*/ 2147483646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2147483646 h 2"/>
              <a:gd name="T38" fmla="*/ 0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0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0 w 2"/>
              <a:gd name="T53" fmla="*/ 2147483646 h 2"/>
              <a:gd name="T54" fmla="*/ 0 w 2"/>
              <a:gd name="T55" fmla="*/ 2147483646 h 2"/>
              <a:gd name="T56" fmla="*/ 0 w 2"/>
              <a:gd name="T57" fmla="*/ 2147483646 h 2"/>
              <a:gd name="T58" fmla="*/ 0 w 2"/>
              <a:gd name="T59" fmla="*/ 2147483646 h 2"/>
              <a:gd name="T60" fmla="*/ 0 w 2"/>
              <a:gd name="T61" fmla="*/ 2147483646 h 2"/>
              <a:gd name="T62" fmla="*/ 0 w 2"/>
              <a:gd name="T63" fmla="*/ 2147483646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2147483646 h 2"/>
              <a:gd name="T2" fmla="*/ 2147483646 w 2"/>
              <a:gd name="T3" fmla="*/ 2147483646 h 2"/>
              <a:gd name="T4" fmla="*/ 2147483646 w 2"/>
              <a:gd name="T5" fmla="*/ 2147483646 h 2"/>
              <a:gd name="T6" fmla="*/ 2147483646 w 2"/>
              <a:gd name="T7" fmla="*/ 0 h 2"/>
              <a:gd name="T8" fmla="*/ 2147483646 w 2"/>
              <a:gd name="T9" fmla="*/ 0 h 2"/>
              <a:gd name="T10" fmla="*/ 2147483646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2147483646 h 2"/>
              <a:gd name="T40" fmla="*/ 0 w 2"/>
              <a:gd name="T41" fmla="*/ 2147483646 h 2"/>
              <a:gd name="T42" fmla="*/ 2147483646 w 2"/>
              <a:gd name="T43" fmla="*/ 2147483646 h 2"/>
              <a:gd name="T44" fmla="*/ 2147483646 w 2"/>
              <a:gd name="T45" fmla="*/ 0 h 2"/>
              <a:gd name="T46" fmla="*/ 2147483646 w 2"/>
              <a:gd name="T47" fmla="*/ 0 h 2"/>
              <a:gd name="T48" fmla="*/ 2147483646 w 2"/>
              <a:gd name="T49" fmla="*/ 0 h 2"/>
              <a:gd name="T50" fmla="*/ 2147483646 w 2"/>
              <a:gd name="T51" fmla="*/ 0 h 2"/>
              <a:gd name="T52" fmla="*/ 2147483646 w 2"/>
              <a:gd name="T53" fmla="*/ 0 h 2"/>
              <a:gd name="T54" fmla="*/ 2147483646 w 2"/>
              <a:gd name="T55" fmla="*/ 0 h 2"/>
              <a:gd name="T56" fmla="*/ 2147483646 w 2"/>
              <a:gd name="T57" fmla="*/ 0 h 2"/>
              <a:gd name="T58" fmla="*/ 2147483646 w 2"/>
              <a:gd name="T59" fmla="*/ 0 h 2"/>
              <a:gd name="T60" fmla="*/ 2147483646 w 2"/>
              <a:gd name="T61" fmla="*/ 0 h 2"/>
              <a:gd name="T62" fmla="*/ 2147483646 w 2"/>
              <a:gd name="T63" fmla="*/ 0 h 2"/>
              <a:gd name="T64" fmla="*/ 2147483646 w 2"/>
              <a:gd name="T65" fmla="*/ 0 h 2"/>
              <a:gd name="T66" fmla="*/ 2147483646 w 2"/>
              <a:gd name="T67" fmla="*/ 2147483646 h 2"/>
              <a:gd name="T68" fmla="*/ 2147483646 w 2"/>
              <a:gd name="T69" fmla="*/ 0 h 2"/>
              <a:gd name="T70" fmla="*/ 2147483646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2147483646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2147483646 h 3"/>
              <a:gd name="T2" fmla="*/ 0 w 2"/>
              <a:gd name="T3" fmla="*/ 2147483646 h 3"/>
              <a:gd name="T4" fmla="*/ 2147483646 w 2"/>
              <a:gd name="T5" fmla="*/ 2147483646 h 3"/>
              <a:gd name="T6" fmla="*/ 2147483646 w 2"/>
              <a:gd name="T7" fmla="*/ 2147483646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2147483646 h 3"/>
              <a:gd name="T16" fmla="*/ 0 w 2"/>
              <a:gd name="T17" fmla="*/ 2147483646 h 3"/>
              <a:gd name="T18" fmla="*/ 0 w 2"/>
              <a:gd name="T19" fmla="*/ 2147483646 h 3"/>
              <a:gd name="T20" fmla="*/ 0 w 2"/>
              <a:gd name="T21" fmla="*/ 2147483646 h 3"/>
              <a:gd name="T22" fmla="*/ 0 w 2"/>
              <a:gd name="T23" fmla="*/ 0 h 3"/>
              <a:gd name="T24" fmla="*/ 0 w 2"/>
              <a:gd name="T25" fmla="*/ 2147483646 h 3"/>
              <a:gd name="T26" fmla="*/ 0 w 2"/>
              <a:gd name="T27" fmla="*/ 2147483646 h 3"/>
              <a:gd name="T28" fmla="*/ 0 w 2"/>
              <a:gd name="T29" fmla="*/ 2147483646 h 3"/>
              <a:gd name="T30" fmla="*/ 0 w 2"/>
              <a:gd name="T31" fmla="*/ 2147483646 h 3"/>
              <a:gd name="T32" fmla="*/ 0 w 2"/>
              <a:gd name="T33" fmla="*/ 2147483646 h 3"/>
              <a:gd name="T34" fmla="*/ 0 w 2"/>
              <a:gd name="T35" fmla="*/ 2147483646 h 3"/>
              <a:gd name="T36" fmla="*/ 0 w 2"/>
              <a:gd name="T37" fmla="*/ 2147483646 h 3"/>
              <a:gd name="T38" fmla="*/ 0 w 2"/>
              <a:gd name="T39" fmla="*/ 2147483646 h 3"/>
              <a:gd name="T40" fmla="*/ 0 w 2"/>
              <a:gd name="T41" fmla="*/ 2147483646 h 3"/>
              <a:gd name="T42" fmla="*/ 0 w 2"/>
              <a:gd name="T43" fmla="*/ 2147483646 h 3"/>
              <a:gd name="T44" fmla="*/ 0 w 2"/>
              <a:gd name="T45" fmla="*/ 2147483646 h 3"/>
              <a:gd name="T46" fmla="*/ 0 w 2"/>
              <a:gd name="T47" fmla="*/ 2147483646 h 3"/>
              <a:gd name="T48" fmla="*/ 0 w 2"/>
              <a:gd name="T49" fmla="*/ 2147483646 h 3"/>
              <a:gd name="T50" fmla="*/ 0 w 2"/>
              <a:gd name="T51" fmla="*/ 2147483646 h 3"/>
              <a:gd name="T52" fmla="*/ 0 w 2"/>
              <a:gd name="T53" fmla="*/ 2147483646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2147483646 h 2"/>
              <a:gd name="T6" fmla="*/ 2147483646 w 2"/>
              <a:gd name="T7" fmla="*/ 0 h 2"/>
              <a:gd name="T8" fmla="*/ 2147483646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147483646 h 2"/>
              <a:gd name="T18" fmla="*/ 0 w 2"/>
              <a:gd name="T19" fmla="*/ 2147483646 h 2"/>
              <a:gd name="T20" fmla="*/ 2147483646 w 2"/>
              <a:gd name="T21" fmla="*/ 2147483646 h 2"/>
              <a:gd name="T22" fmla="*/ 2147483646 w 2"/>
              <a:gd name="T23" fmla="*/ 0 h 2"/>
              <a:gd name="T24" fmla="*/ 2147483646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2147483646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147483646 h 2"/>
              <a:gd name="T2" fmla="*/ 2147483646 w 2"/>
              <a:gd name="T3" fmla="*/ 2147483646 h 2"/>
              <a:gd name="T4" fmla="*/ 0 w 2"/>
              <a:gd name="T5" fmla="*/ 0 h 2"/>
              <a:gd name="T6" fmla="*/ 0 w 2"/>
              <a:gd name="T7" fmla="*/ 2147483646 h 2"/>
              <a:gd name="T8" fmla="*/ 0 w 2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28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2147483646 w 2"/>
              <a:gd name="T1" fmla="*/ 0 h 2"/>
              <a:gd name="T2" fmla="*/ 2147483646 w 2"/>
              <a:gd name="T3" fmla="*/ 0 h 2"/>
              <a:gd name="T4" fmla="*/ 2147483646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2147483646 h 2"/>
              <a:gd name="T12" fmla="*/ 2147483646 w 2"/>
              <a:gd name="T13" fmla="*/ 0 h 2"/>
              <a:gd name="T14" fmla="*/ 2147483646 w 2"/>
              <a:gd name="T15" fmla="*/ 0 h 2"/>
              <a:gd name="T16" fmla="*/ 2147483646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2147483646 h 2"/>
              <a:gd name="T24" fmla="*/ 2147483646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2147483646 w 2"/>
              <a:gd name="T5" fmla="*/ 0 h 1587"/>
              <a:gd name="T6" fmla="*/ 2147483646 w 2"/>
              <a:gd name="T7" fmla="*/ 0 h 1587"/>
              <a:gd name="T8" fmla="*/ 2147483646 w 2"/>
              <a:gd name="T9" fmla="*/ 0 h 1587"/>
              <a:gd name="T10" fmla="*/ 2147483646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2147483646 w 2"/>
              <a:gd name="T25" fmla="*/ 0 h 1587"/>
              <a:gd name="T26" fmla="*/ 2147483646 w 2"/>
              <a:gd name="T27" fmla="*/ 0 h 1587"/>
              <a:gd name="T28" fmla="*/ 2147483646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147483646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2147483646 h 2"/>
              <a:gd name="T2" fmla="*/ 0 w 1587"/>
              <a:gd name="T3" fmla="*/ 2147483646 h 2"/>
              <a:gd name="T4" fmla="*/ 0 w 1587"/>
              <a:gd name="T5" fmla="*/ 0 h 2"/>
              <a:gd name="T6" fmla="*/ 0 w 1587"/>
              <a:gd name="T7" fmla="*/ 2147483646 h 2"/>
              <a:gd name="T8" fmla="*/ 0 w 1587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2147483646 w 2"/>
              <a:gd name="T1" fmla="*/ 2147483646 h 2"/>
              <a:gd name="T2" fmla="*/ 2147483646 w 2"/>
              <a:gd name="T3" fmla="*/ 2147483646 h 2"/>
              <a:gd name="T4" fmla="*/ 2147483646 w 2"/>
              <a:gd name="T5" fmla="*/ 2147483646 h 2"/>
              <a:gd name="T6" fmla="*/ 2147483646 w 2"/>
              <a:gd name="T7" fmla="*/ 2147483646 h 2"/>
              <a:gd name="T8" fmla="*/ 0 w 2"/>
              <a:gd name="T9" fmla="*/ 2147483646 h 2"/>
              <a:gd name="T10" fmla="*/ 0 w 2"/>
              <a:gd name="T11" fmla="*/ 2147483646 h 2"/>
              <a:gd name="T12" fmla="*/ 2147483646 w 2"/>
              <a:gd name="T13" fmla="*/ 2147483646 h 2"/>
              <a:gd name="T14" fmla="*/ 0 w 2"/>
              <a:gd name="T15" fmla="*/ 2147483646 h 2"/>
              <a:gd name="T16" fmla="*/ 0 w 2"/>
              <a:gd name="T17" fmla="*/ 2147483646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0 w 2"/>
              <a:gd name="T25" fmla="*/ 2147483646 h 2"/>
              <a:gd name="T26" fmla="*/ 0 w 2"/>
              <a:gd name="T27" fmla="*/ 2147483646 h 2"/>
              <a:gd name="T28" fmla="*/ 0 w 2"/>
              <a:gd name="T29" fmla="*/ 2147483646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2147483646 h 2"/>
              <a:gd name="T38" fmla="*/ 2147483646 w 2"/>
              <a:gd name="T39" fmla="*/ 2147483646 h 2"/>
              <a:gd name="T40" fmla="*/ 2147483646 w 2"/>
              <a:gd name="T41" fmla="*/ 2147483646 h 2"/>
              <a:gd name="T42" fmla="*/ 2147483646 w 2"/>
              <a:gd name="T43" fmla="*/ 2147483646 h 2"/>
              <a:gd name="T44" fmla="*/ 2147483646 w 2"/>
              <a:gd name="T45" fmla="*/ 2147483646 h 2"/>
              <a:gd name="T46" fmla="*/ 2147483646 w 2"/>
              <a:gd name="T47" fmla="*/ 2147483646 h 2"/>
              <a:gd name="T48" fmla="*/ 0 w 2"/>
              <a:gd name="T49" fmla="*/ 0 h 2"/>
              <a:gd name="T50" fmla="*/ 0 w 2"/>
              <a:gd name="T51" fmla="*/ 2147483646 h 2"/>
              <a:gd name="T52" fmla="*/ 0 w 2"/>
              <a:gd name="T53" fmla="*/ 2147483646 h 2"/>
              <a:gd name="T54" fmla="*/ 0 w 2"/>
              <a:gd name="T55" fmla="*/ 2147483646 h 2"/>
              <a:gd name="T56" fmla="*/ 2147483646 w 2"/>
              <a:gd name="T57" fmla="*/ 2147483646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0 h 2"/>
              <a:gd name="T6" fmla="*/ 2147483646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147483646 h 2"/>
              <a:gd name="T14" fmla="*/ 0 w 2"/>
              <a:gd name="T15" fmla="*/ 2147483646 h 2"/>
              <a:gd name="T16" fmla="*/ 2147483646 w 2"/>
              <a:gd name="T17" fmla="*/ 0 h 2"/>
              <a:gd name="T18" fmla="*/ 2147483646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2147483646 h 2"/>
              <a:gd name="T48" fmla="*/ 0 w 2"/>
              <a:gd name="T49" fmla="*/ 2147483646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2147483646 w 2"/>
              <a:gd name="T1" fmla="*/ 0 h 1588"/>
              <a:gd name="T2" fmla="*/ 0 w 2"/>
              <a:gd name="T3" fmla="*/ 0 h 1588"/>
              <a:gd name="T4" fmla="*/ 2147483646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2147483646 w 2"/>
              <a:gd name="T1" fmla="*/ 2147483646 h 5"/>
              <a:gd name="T2" fmla="*/ 2147483646 w 2"/>
              <a:gd name="T3" fmla="*/ 2147483646 h 5"/>
              <a:gd name="T4" fmla="*/ 0 w 2"/>
              <a:gd name="T5" fmla="*/ 0 h 5"/>
              <a:gd name="T6" fmla="*/ 0 w 2"/>
              <a:gd name="T7" fmla="*/ 2147483646 h 5"/>
              <a:gd name="T8" fmla="*/ 0 w 2"/>
              <a:gd name="T9" fmla="*/ 2147483646 h 5"/>
              <a:gd name="T10" fmla="*/ 2147483646 w 2"/>
              <a:gd name="T11" fmla="*/ 2147483646 h 5"/>
              <a:gd name="T12" fmla="*/ 2147483646 w 2"/>
              <a:gd name="T13" fmla="*/ 2147483646 h 5"/>
              <a:gd name="T14" fmla="*/ 2147483646 w 2"/>
              <a:gd name="T15" fmla="*/ 2147483646 h 5"/>
              <a:gd name="T16" fmla="*/ 0 w 2"/>
              <a:gd name="T17" fmla="*/ 0 h 5"/>
              <a:gd name="T18" fmla="*/ 0 w 2"/>
              <a:gd name="T19" fmla="*/ 2147483646 h 5"/>
              <a:gd name="T20" fmla="*/ 0 w 2"/>
              <a:gd name="T21" fmla="*/ 2147483646 h 5"/>
              <a:gd name="T22" fmla="*/ 2147483646 w 2"/>
              <a:gd name="T23" fmla="*/ 2147483646 h 5"/>
              <a:gd name="T24" fmla="*/ 2147483646 w 2"/>
              <a:gd name="T25" fmla="*/ 2147483646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2147483646 w 2"/>
              <a:gd name="T3" fmla="*/ 0 h 1587"/>
              <a:gd name="T4" fmla="*/ 2147483646 w 2"/>
              <a:gd name="T5" fmla="*/ 0 h 1587"/>
              <a:gd name="T6" fmla="*/ 2147483646 w 2"/>
              <a:gd name="T7" fmla="*/ 0 h 1587"/>
              <a:gd name="T8" fmla="*/ 2147483646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2147483646 w 2"/>
              <a:gd name="T19" fmla="*/ 0 h 1587"/>
              <a:gd name="T20" fmla="*/ 2147483646 w 2"/>
              <a:gd name="T21" fmla="*/ 0 h 1587"/>
              <a:gd name="T22" fmla="*/ 2147483646 w 2"/>
              <a:gd name="T23" fmla="*/ 0 h 1587"/>
              <a:gd name="T24" fmla="*/ 2147483646 w 2"/>
              <a:gd name="T25" fmla="*/ 0 h 1587"/>
              <a:gd name="T26" fmla="*/ 2147483646 w 2"/>
              <a:gd name="T27" fmla="*/ 0 h 1587"/>
              <a:gd name="T28" fmla="*/ 2147483646 w 2"/>
              <a:gd name="T29" fmla="*/ 0 h 1587"/>
              <a:gd name="T30" fmla="*/ 2147483646 w 2"/>
              <a:gd name="T31" fmla="*/ 0 h 1587"/>
              <a:gd name="T32" fmla="*/ 2147483646 w 2"/>
              <a:gd name="T33" fmla="*/ 0 h 1587"/>
              <a:gd name="T34" fmla="*/ 2147483646 w 2"/>
              <a:gd name="T35" fmla="*/ 0 h 1587"/>
              <a:gd name="T36" fmla="*/ 2147483646 w 2"/>
              <a:gd name="T37" fmla="*/ 0 h 1587"/>
              <a:gd name="T38" fmla="*/ 2147483646 w 2"/>
              <a:gd name="T39" fmla="*/ 0 h 1587"/>
              <a:gd name="T40" fmla="*/ 2147483646 w 2"/>
              <a:gd name="T41" fmla="*/ 0 h 1587"/>
              <a:gd name="T42" fmla="*/ 2147483646 w 2"/>
              <a:gd name="T43" fmla="*/ 0 h 1587"/>
              <a:gd name="T44" fmla="*/ 2147483646 w 2"/>
              <a:gd name="T45" fmla="*/ 0 h 1587"/>
              <a:gd name="T46" fmla="*/ 2147483646 w 2"/>
              <a:gd name="T47" fmla="*/ 0 h 1587"/>
              <a:gd name="T48" fmla="*/ 2147483646 w 2"/>
              <a:gd name="T49" fmla="*/ 0 h 1587"/>
              <a:gd name="T50" fmla="*/ 2147483646 w 2"/>
              <a:gd name="T51" fmla="*/ 0 h 1587"/>
              <a:gd name="T52" fmla="*/ 2147483646 w 2"/>
              <a:gd name="T53" fmla="*/ 0 h 1587"/>
              <a:gd name="T54" fmla="*/ 2147483646 w 2"/>
              <a:gd name="T55" fmla="*/ 0 h 1587"/>
              <a:gd name="T56" fmla="*/ 2147483646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41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2147483646 h 3"/>
              <a:gd name="T2" fmla="*/ 2147483646 w 2"/>
              <a:gd name="T3" fmla="*/ 0 h 3"/>
              <a:gd name="T4" fmla="*/ 2147483646 w 2"/>
              <a:gd name="T5" fmla="*/ 0 h 3"/>
              <a:gd name="T6" fmla="*/ 2147483646 w 2"/>
              <a:gd name="T7" fmla="*/ 0 h 3"/>
              <a:gd name="T8" fmla="*/ 2147483646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2147483646 h 3"/>
              <a:gd name="T16" fmla="*/ 0 w 2"/>
              <a:gd name="T17" fmla="*/ 2147483646 h 3"/>
              <a:gd name="T18" fmla="*/ 2147483646 w 2"/>
              <a:gd name="T19" fmla="*/ 0 h 3"/>
              <a:gd name="T20" fmla="*/ 2147483646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2147483646 h 3"/>
              <a:gd name="T40" fmla="*/ 0 w 2"/>
              <a:gd name="T41" fmla="*/ 2147483646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47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48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2147483646 h 2"/>
              <a:gd name="T2" fmla="*/ 0 w 1587"/>
              <a:gd name="T3" fmla="*/ 2147483646 h 2"/>
              <a:gd name="T4" fmla="*/ 0 w 1587"/>
              <a:gd name="T5" fmla="*/ 0 h 2"/>
              <a:gd name="T6" fmla="*/ 0 w 1587"/>
              <a:gd name="T7" fmla="*/ 2147483646 h 2"/>
              <a:gd name="T8" fmla="*/ 0 w 1587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147483646 h 2"/>
              <a:gd name="T4" fmla="*/ 2147483646 w 2"/>
              <a:gd name="T5" fmla="*/ 2147483646 h 2"/>
              <a:gd name="T6" fmla="*/ 2147483646 w 2"/>
              <a:gd name="T7" fmla="*/ 2147483646 h 2"/>
              <a:gd name="T8" fmla="*/ 2147483646 w 2"/>
              <a:gd name="T9" fmla="*/ 2147483646 h 2"/>
              <a:gd name="T10" fmla="*/ 2147483646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147483646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2147483646 w 2"/>
              <a:gd name="T25" fmla="*/ 2147483646 h 2"/>
              <a:gd name="T26" fmla="*/ 2147483646 w 2"/>
              <a:gd name="T27" fmla="*/ 2147483646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2147483646 h 2"/>
              <a:gd name="T6" fmla="*/ 2147483646 w 2"/>
              <a:gd name="T7" fmla="*/ 2147483646 h 2"/>
              <a:gd name="T8" fmla="*/ 2147483646 w 2"/>
              <a:gd name="T9" fmla="*/ 2147483646 h 2"/>
              <a:gd name="T10" fmla="*/ 2147483646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2147483646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2147483646 h 2"/>
              <a:gd name="T50" fmla="*/ 2147483646 w 2"/>
              <a:gd name="T51" fmla="*/ 2147483646 h 2"/>
              <a:gd name="T52" fmla="*/ 2147483646 w 2"/>
              <a:gd name="T53" fmla="*/ 0 h 2"/>
              <a:gd name="T54" fmla="*/ 2147483646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2147483646 h 2"/>
              <a:gd name="T62" fmla="*/ 0 w 2"/>
              <a:gd name="T63" fmla="*/ 2147483646 h 2"/>
              <a:gd name="T64" fmla="*/ 2147483646 w 2"/>
              <a:gd name="T65" fmla="*/ 2147483646 h 2"/>
              <a:gd name="T66" fmla="*/ 2147483646 w 2"/>
              <a:gd name="T67" fmla="*/ 2147483646 h 2"/>
              <a:gd name="T68" fmla="*/ 0 w 2"/>
              <a:gd name="T69" fmla="*/ 2147483646 h 2"/>
              <a:gd name="T70" fmla="*/ 0 w 2"/>
              <a:gd name="T71" fmla="*/ 2147483646 h 2"/>
              <a:gd name="T72" fmla="*/ 0 w 2"/>
              <a:gd name="T73" fmla="*/ 2147483646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4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5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6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7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8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9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0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1" name="Rectangle 69"/>
          <p:cNvSpPr>
            <a:spLocks noChangeArrowheads="1"/>
          </p:cNvSpPr>
          <p:nvPr/>
        </p:nvSpPr>
        <p:spPr bwMode="auto">
          <a:xfrm>
            <a:off x="0" y="2828925"/>
            <a:ext cx="9144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865910" y="1306550"/>
            <a:ext cx="7296726" cy="1450437"/>
          </a:xfrm>
        </p:spPr>
        <p:txBody>
          <a:bodyPr/>
          <a:lstStyle>
            <a:lvl1pPr>
              <a:defRPr sz="3800" b="1" cap="none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851104" y="3074088"/>
            <a:ext cx="7328771" cy="239749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 b="0" i="0" cap="none" baseline="0">
                <a:solidFill>
                  <a:schemeClr val="tx1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21916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3" y="288636"/>
            <a:ext cx="8533067" cy="461819"/>
          </a:xfrm>
        </p:spPr>
        <p:txBody>
          <a:bodyPr/>
          <a:lstStyle>
            <a:lvl1pPr>
              <a:defRPr sz="2200" b="0" i="0" baseline="0">
                <a:solidFill>
                  <a:srgbClr val="021F43"/>
                </a:solidFill>
                <a:latin typeface="+mn-lt"/>
                <a:cs typeface="Andes Extra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3"/>
          </p:nvPr>
        </p:nvSpPr>
        <p:spPr>
          <a:xfrm>
            <a:off x="349779" y="968964"/>
            <a:ext cx="8529637" cy="519516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3AB80-FD2B-461E-94E1-497A69D05A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681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 flipV="1">
            <a:off x="0" y="0"/>
            <a:ext cx="9144000" cy="44799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9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2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3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2147483646 w 2"/>
              <a:gd name="T3" fmla="*/ 0 h 1587"/>
              <a:gd name="T4" fmla="*/ 2147483646 w 2"/>
              <a:gd name="T5" fmla="*/ 0 h 1587"/>
              <a:gd name="T6" fmla="*/ 2147483646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147483646 w 2"/>
              <a:gd name="T35" fmla="*/ 0 h 1587"/>
              <a:gd name="T36" fmla="*/ 2147483646 w 2"/>
              <a:gd name="T37" fmla="*/ 0 h 1587"/>
              <a:gd name="T38" fmla="*/ 2147483646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0 w 2"/>
              <a:gd name="T5" fmla="*/ 2147483646 h 2"/>
              <a:gd name="T6" fmla="*/ 0 w 2"/>
              <a:gd name="T7" fmla="*/ 2147483646 h 2"/>
              <a:gd name="T8" fmla="*/ 0 w 2"/>
              <a:gd name="T9" fmla="*/ 2147483646 h 2"/>
              <a:gd name="T10" fmla="*/ 0 w 2"/>
              <a:gd name="T11" fmla="*/ 2147483646 h 2"/>
              <a:gd name="T12" fmla="*/ 2147483646 w 2"/>
              <a:gd name="T13" fmla="*/ 2147483646 h 2"/>
              <a:gd name="T14" fmla="*/ 2147483646 w 2"/>
              <a:gd name="T15" fmla="*/ 2147483646 h 2"/>
              <a:gd name="T16" fmla="*/ 2147483646 w 2"/>
              <a:gd name="T17" fmla="*/ 0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0 w 2"/>
              <a:gd name="T25" fmla="*/ 2147483646 h 2"/>
              <a:gd name="T26" fmla="*/ 0 w 2"/>
              <a:gd name="T27" fmla="*/ 2147483646 h 2"/>
              <a:gd name="T28" fmla="*/ 2147483646 w 2"/>
              <a:gd name="T29" fmla="*/ 2147483646 h 2"/>
              <a:gd name="T30" fmla="*/ 2147483646 w 2"/>
              <a:gd name="T31" fmla="*/ 2147483646 h 2"/>
              <a:gd name="T32" fmla="*/ 2147483646 w 2"/>
              <a:gd name="T33" fmla="*/ 2147483646 h 2"/>
              <a:gd name="T34" fmla="*/ 2147483646 w 2"/>
              <a:gd name="T35" fmla="*/ 2147483646 h 2"/>
              <a:gd name="T36" fmla="*/ 2147483646 w 2"/>
              <a:gd name="T37" fmla="*/ 2147483646 h 2"/>
              <a:gd name="T38" fmla="*/ 2147483646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0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0 w 2"/>
              <a:gd name="T53" fmla="*/ 2147483646 h 2"/>
              <a:gd name="T54" fmla="*/ 2147483646 w 2"/>
              <a:gd name="T55" fmla="*/ 2147483646 h 2"/>
              <a:gd name="T56" fmla="*/ 0 w 2"/>
              <a:gd name="T57" fmla="*/ 2147483646 h 2"/>
              <a:gd name="T58" fmla="*/ 2147483646 w 2"/>
              <a:gd name="T59" fmla="*/ 2147483646 h 2"/>
              <a:gd name="T60" fmla="*/ 2147483646 w 2"/>
              <a:gd name="T61" fmla="*/ 2147483646 h 2"/>
              <a:gd name="T62" fmla="*/ 2147483646 w 2"/>
              <a:gd name="T63" fmla="*/ 2147483646 h 2"/>
              <a:gd name="T64" fmla="*/ 0 w 2"/>
              <a:gd name="T65" fmla="*/ 2147483646 h 2"/>
              <a:gd name="T66" fmla="*/ 0 w 2"/>
              <a:gd name="T67" fmla="*/ 2147483646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147483646 h 2"/>
              <a:gd name="T4" fmla="*/ 0 w 2"/>
              <a:gd name="T5" fmla="*/ 2147483646 h 2"/>
              <a:gd name="T6" fmla="*/ 0 w 2"/>
              <a:gd name="T7" fmla="*/ 2147483646 h 2"/>
              <a:gd name="T8" fmla="*/ 2147483646 w 2"/>
              <a:gd name="T9" fmla="*/ 2147483646 h 2"/>
              <a:gd name="T10" fmla="*/ 2147483646 w 2"/>
              <a:gd name="T11" fmla="*/ 0 h 2"/>
              <a:gd name="T12" fmla="*/ 2147483646 w 2"/>
              <a:gd name="T13" fmla="*/ 0 h 2"/>
              <a:gd name="T14" fmla="*/ 2147483646 w 2"/>
              <a:gd name="T15" fmla="*/ 0 h 2"/>
              <a:gd name="T16" fmla="*/ 0 w 2"/>
              <a:gd name="T17" fmla="*/ 0 h 2"/>
              <a:gd name="T18" fmla="*/ 0 w 2"/>
              <a:gd name="T19" fmla="*/ 2147483646 h 2"/>
              <a:gd name="T20" fmla="*/ 0 w 2"/>
              <a:gd name="T21" fmla="*/ 2147483646 h 2"/>
              <a:gd name="T22" fmla="*/ 2147483646 w 2"/>
              <a:gd name="T23" fmla="*/ 0 h 2"/>
              <a:gd name="T24" fmla="*/ 2147483646 w 2"/>
              <a:gd name="T25" fmla="*/ 0 h 2"/>
              <a:gd name="T26" fmla="*/ 2147483646 w 2"/>
              <a:gd name="T27" fmla="*/ 0 h 2"/>
              <a:gd name="T28" fmla="*/ 2147483646 w 2"/>
              <a:gd name="T29" fmla="*/ 2147483646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2147483646 h 2"/>
              <a:gd name="T38" fmla="*/ 0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2147483646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2147483646 w 2"/>
              <a:gd name="T53" fmla="*/ 2147483646 h 2"/>
              <a:gd name="T54" fmla="*/ 2147483646 w 2"/>
              <a:gd name="T55" fmla="*/ 2147483646 h 2"/>
              <a:gd name="T56" fmla="*/ 2147483646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2147483646 w 2"/>
              <a:gd name="T1" fmla="*/ 2147483646 h 4"/>
              <a:gd name="T2" fmla="*/ 2147483646 w 2"/>
              <a:gd name="T3" fmla="*/ 2147483646 h 4"/>
              <a:gd name="T4" fmla="*/ 2147483646 w 2"/>
              <a:gd name="T5" fmla="*/ 2147483646 h 4"/>
              <a:gd name="T6" fmla="*/ 2147483646 w 2"/>
              <a:gd name="T7" fmla="*/ 2147483646 h 4"/>
              <a:gd name="T8" fmla="*/ 2147483646 w 2"/>
              <a:gd name="T9" fmla="*/ 0 h 4"/>
              <a:gd name="T10" fmla="*/ 2147483646 w 2"/>
              <a:gd name="T11" fmla="*/ 0 h 4"/>
              <a:gd name="T12" fmla="*/ 2147483646 w 2"/>
              <a:gd name="T13" fmla="*/ 0 h 4"/>
              <a:gd name="T14" fmla="*/ 0 w 2"/>
              <a:gd name="T15" fmla="*/ 2147483646 h 4"/>
              <a:gd name="T16" fmla="*/ 2147483646 w 2"/>
              <a:gd name="T17" fmla="*/ 2147483646 h 4"/>
              <a:gd name="T18" fmla="*/ 2147483646 w 2"/>
              <a:gd name="T19" fmla="*/ 2147483646 h 4"/>
              <a:gd name="T20" fmla="*/ 2147483646 w 2"/>
              <a:gd name="T21" fmla="*/ 2147483646 h 4"/>
              <a:gd name="T22" fmla="*/ 2147483646 w 2"/>
              <a:gd name="T23" fmla="*/ 0 h 4"/>
              <a:gd name="T24" fmla="*/ 2147483646 w 2"/>
              <a:gd name="T25" fmla="*/ 2147483646 h 4"/>
              <a:gd name="T26" fmla="*/ 2147483646 w 2"/>
              <a:gd name="T27" fmla="*/ 2147483646 h 4"/>
              <a:gd name="T28" fmla="*/ 2147483646 w 2"/>
              <a:gd name="T29" fmla="*/ 2147483646 h 4"/>
              <a:gd name="T30" fmla="*/ 2147483646 w 2"/>
              <a:gd name="T31" fmla="*/ 2147483646 h 4"/>
              <a:gd name="T32" fmla="*/ 2147483646 w 2"/>
              <a:gd name="T33" fmla="*/ 2147483646 h 4"/>
              <a:gd name="T34" fmla="*/ 2147483646 w 2"/>
              <a:gd name="T35" fmla="*/ 2147483646 h 4"/>
              <a:gd name="T36" fmla="*/ 2147483646 w 2"/>
              <a:gd name="T37" fmla="*/ 2147483646 h 4"/>
              <a:gd name="T38" fmla="*/ 2147483646 w 2"/>
              <a:gd name="T39" fmla="*/ 2147483646 h 4"/>
              <a:gd name="T40" fmla="*/ 2147483646 w 2"/>
              <a:gd name="T41" fmla="*/ 2147483646 h 4"/>
              <a:gd name="T42" fmla="*/ 2147483646 w 2"/>
              <a:gd name="T43" fmla="*/ 2147483646 h 4"/>
              <a:gd name="T44" fmla="*/ 2147483646 w 2"/>
              <a:gd name="T45" fmla="*/ 2147483646 h 4"/>
              <a:gd name="T46" fmla="*/ 2147483646 w 2"/>
              <a:gd name="T47" fmla="*/ 2147483646 h 4"/>
              <a:gd name="T48" fmla="*/ 2147483646 w 2"/>
              <a:gd name="T49" fmla="*/ 2147483646 h 4"/>
              <a:gd name="T50" fmla="*/ 2147483646 w 2"/>
              <a:gd name="T51" fmla="*/ 2147483646 h 4"/>
              <a:gd name="T52" fmla="*/ 0 w 2"/>
              <a:gd name="T53" fmla="*/ 2147483646 h 4"/>
              <a:gd name="T54" fmla="*/ 2147483646 w 2"/>
              <a:gd name="T55" fmla="*/ 2147483646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2147483646 h 4"/>
              <a:gd name="T2" fmla="*/ 0 w 1587"/>
              <a:gd name="T3" fmla="*/ 2147483646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2147483646 h 4"/>
              <a:gd name="T10" fmla="*/ 0 w 1587"/>
              <a:gd name="T11" fmla="*/ 2147483646 h 4"/>
              <a:gd name="T12" fmla="*/ 0 w 1587"/>
              <a:gd name="T13" fmla="*/ 2147483646 h 4"/>
              <a:gd name="T14" fmla="*/ 0 w 1587"/>
              <a:gd name="T15" fmla="*/ 2147483646 h 4"/>
              <a:gd name="T16" fmla="*/ 0 w 1587"/>
              <a:gd name="T17" fmla="*/ 2147483646 h 4"/>
              <a:gd name="T18" fmla="*/ 0 w 1587"/>
              <a:gd name="T19" fmla="*/ 2147483646 h 4"/>
              <a:gd name="T20" fmla="*/ 0 w 1587"/>
              <a:gd name="T21" fmla="*/ 2147483646 h 4"/>
              <a:gd name="T22" fmla="*/ 0 w 1587"/>
              <a:gd name="T23" fmla="*/ 2147483646 h 4"/>
              <a:gd name="T24" fmla="*/ 0 w 1587"/>
              <a:gd name="T25" fmla="*/ 2147483646 h 4"/>
              <a:gd name="T26" fmla="*/ 0 w 1587"/>
              <a:gd name="T27" fmla="*/ 2147483646 h 4"/>
              <a:gd name="T28" fmla="*/ 0 w 1587"/>
              <a:gd name="T29" fmla="*/ 2147483646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2147483646 w 2"/>
              <a:gd name="T1" fmla="*/ 2147483646 h 2"/>
              <a:gd name="T2" fmla="*/ 2147483646 w 2"/>
              <a:gd name="T3" fmla="*/ 0 h 2"/>
              <a:gd name="T4" fmla="*/ 2147483646 w 2"/>
              <a:gd name="T5" fmla="*/ 0 h 2"/>
              <a:gd name="T6" fmla="*/ 2147483646 w 2"/>
              <a:gd name="T7" fmla="*/ 0 h 2"/>
              <a:gd name="T8" fmla="*/ 2147483646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2147483646 h 2"/>
              <a:gd name="T16" fmla="*/ 0 w 2"/>
              <a:gd name="T17" fmla="*/ 2147483646 h 2"/>
              <a:gd name="T18" fmla="*/ 0 w 2"/>
              <a:gd name="T19" fmla="*/ 2147483646 h 2"/>
              <a:gd name="T20" fmla="*/ 2147483646 w 2"/>
              <a:gd name="T21" fmla="*/ 2147483646 h 2"/>
              <a:gd name="T22" fmla="*/ 2147483646 w 2"/>
              <a:gd name="T23" fmla="*/ 2147483646 h 2"/>
              <a:gd name="T24" fmla="*/ 2147483646 w 2"/>
              <a:gd name="T25" fmla="*/ 0 h 2"/>
              <a:gd name="T26" fmla="*/ 2147483646 w 2"/>
              <a:gd name="T27" fmla="*/ 0 h 2"/>
              <a:gd name="T28" fmla="*/ 2147483646 w 2"/>
              <a:gd name="T29" fmla="*/ 0 h 2"/>
              <a:gd name="T30" fmla="*/ 0 w 2"/>
              <a:gd name="T31" fmla="*/ 2147483646 h 2"/>
              <a:gd name="T32" fmla="*/ 2147483646 w 2"/>
              <a:gd name="T33" fmla="*/ 2147483646 h 2"/>
              <a:gd name="T34" fmla="*/ 2147483646 w 2"/>
              <a:gd name="T35" fmla="*/ 0 h 2"/>
              <a:gd name="T36" fmla="*/ 0 w 2"/>
              <a:gd name="T37" fmla="*/ 2147483646 h 2"/>
              <a:gd name="T38" fmla="*/ 2147483646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0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0 w 2"/>
              <a:gd name="T53" fmla="*/ 2147483646 h 2"/>
              <a:gd name="T54" fmla="*/ 0 w 2"/>
              <a:gd name="T55" fmla="*/ 2147483646 h 2"/>
              <a:gd name="T56" fmla="*/ 0 w 2"/>
              <a:gd name="T57" fmla="*/ 2147483646 h 2"/>
              <a:gd name="T58" fmla="*/ 2147483646 w 2"/>
              <a:gd name="T59" fmla="*/ 2147483646 h 2"/>
              <a:gd name="T60" fmla="*/ 2147483646 w 2"/>
              <a:gd name="T61" fmla="*/ 2147483646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2147483646 h 2"/>
              <a:gd name="T2" fmla="*/ 0 w 1587"/>
              <a:gd name="T3" fmla="*/ 0 h 2"/>
              <a:gd name="T4" fmla="*/ 0 w 1587"/>
              <a:gd name="T5" fmla="*/ 2147483646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2147483646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2147483646 h 2"/>
              <a:gd name="T10" fmla="*/ 2147483646 w 2"/>
              <a:gd name="T11" fmla="*/ 2147483646 h 2"/>
              <a:gd name="T12" fmla="*/ 2147483646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2147483646 h 2"/>
              <a:gd name="T22" fmla="*/ 2147483646 w 2"/>
              <a:gd name="T23" fmla="*/ 2147483646 h 2"/>
              <a:gd name="T24" fmla="*/ 2147483646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2147483646 w 2"/>
              <a:gd name="T1" fmla="*/ 0 h 1588"/>
              <a:gd name="T2" fmla="*/ 0 w 2"/>
              <a:gd name="T3" fmla="*/ 0 h 1588"/>
              <a:gd name="T4" fmla="*/ 2147483646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2147483646 w 2"/>
              <a:gd name="T1" fmla="*/ 2147483646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2147483646 h 2"/>
              <a:gd name="T8" fmla="*/ 2147483646 w 2"/>
              <a:gd name="T9" fmla="*/ 2147483646 h 2"/>
              <a:gd name="T10" fmla="*/ 2147483646 w 2"/>
              <a:gd name="T11" fmla="*/ 2147483646 h 2"/>
              <a:gd name="T12" fmla="*/ 2147483646 w 2"/>
              <a:gd name="T13" fmla="*/ 2147483646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2147483646 h 2"/>
              <a:gd name="T20" fmla="*/ 2147483646 w 2"/>
              <a:gd name="T21" fmla="*/ 2147483646 h 2"/>
              <a:gd name="T22" fmla="*/ 2147483646 w 2"/>
              <a:gd name="T23" fmla="*/ 2147483646 h 2"/>
              <a:gd name="T24" fmla="*/ 2147483646 w 2"/>
              <a:gd name="T25" fmla="*/ 2147483646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2147483646 w 4"/>
              <a:gd name="T1" fmla="*/ 2147483646 h 2"/>
              <a:gd name="T2" fmla="*/ 2147483646 w 4"/>
              <a:gd name="T3" fmla="*/ 2147483646 h 2"/>
              <a:gd name="T4" fmla="*/ 2147483646 w 4"/>
              <a:gd name="T5" fmla="*/ 2147483646 h 2"/>
              <a:gd name="T6" fmla="*/ 2147483646 w 4"/>
              <a:gd name="T7" fmla="*/ 0 h 2"/>
              <a:gd name="T8" fmla="*/ 2147483646 w 4"/>
              <a:gd name="T9" fmla="*/ 0 h 2"/>
              <a:gd name="T10" fmla="*/ 2147483646 w 4"/>
              <a:gd name="T11" fmla="*/ 0 h 2"/>
              <a:gd name="T12" fmla="*/ 2147483646 w 4"/>
              <a:gd name="T13" fmla="*/ 0 h 2"/>
              <a:gd name="T14" fmla="*/ 0 w 4"/>
              <a:gd name="T15" fmla="*/ 2147483646 h 2"/>
              <a:gd name="T16" fmla="*/ 2147483646 w 4"/>
              <a:gd name="T17" fmla="*/ 2147483646 h 2"/>
              <a:gd name="T18" fmla="*/ 2147483646 w 4"/>
              <a:gd name="T19" fmla="*/ 0 h 2"/>
              <a:gd name="T20" fmla="*/ 2147483646 w 4"/>
              <a:gd name="T21" fmla="*/ 2147483646 h 2"/>
              <a:gd name="T22" fmla="*/ 2147483646 w 4"/>
              <a:gd name="T23" fmla="*/ 0 h 2"/>
              <a:gd name="T24" fmla="*/ 2147483646 w 4"/>
              <a:gd name="T25" fmla="*/ 0 h 2"/>
              <a:gd name="T26" fmla="*/ 2147483646 w 4"/>
              <a:gd name="T27" fmla="*/ 0 h 2"/>
              <a:gd name="T28" fmla="*/ 2147483646 w 4"/>
              <a:gd name="T29" fmla="*/ 0 h 2"/>
              <a:gd name="T30" fmla="*/ 0 w 4"/>
              <a:gd name="T31" fmla="*/ 0 h 2"/>
              <a:gd name="T32" fmla="*/ 2147483646 w 4"/>
              <a:gd name="T33" fmla="*/ 2147483646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2147483646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147483646 h 2"/>
              <a:gd name="T14" fmla="*/ 0 w 2"/>
              <a:gd name="T15" fmla="*/ 2147483646 h 2"/>
              <a:gd name="T16" fmla="*/ 0 w 2"/>
              <a:gd name="T17" fmla="*/ 2147483646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0 w 2"/>
              <a:gd name="T25" fmla="*/ 2147483646 h 2"/>
              <a:gd name="T26" fmla="*/ 0 w 2"/>
              <a:gd name="T27" fmla="*/ 2147483646 h 2"/>
              <a:gd name="T28" fmla="*/ 0 w 2"/>
              <a:gd name="T29" fmla="*/ 2147483646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2147483646 h 2"/>
              <a:gd name="T38" fmla="*/ 0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0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0 w 2"/>
              <a:gd name="T53" fmla="*/ 2147483646 h 2"/>
              <a:gd name="T54" fmla="*/ 0 w 2"/>
              <a:gd name="T55" fmla="*/ 2147483646 h 2"/>
              <a:gd name="T56" fmla="*/ 0 w 2"/>
              <a:gd name="T57" fmla="*/ 2147483646 h 2"/>
              <a:gd name="T58" fmla="*/ 0 w 2"/>
              <a:gd name="T59" fmla="*/ 2147483646 h 2"/>
              <a:gd name="T60" fmla="*/ 0 w 2"/>
              <a:gd name="T61" fmla="*/ 2147483646 h 2"/>
              <a:gd name="T62" fmla="*/ 0 w 2"/>
              <a:gd name="T63" fmla="*/ 2147483646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2147483646 h 2"/>
              <a:gd name="T2" fmla="*/ 2147483646 w 2"/>
              <a:gd name="T3" fmla="*/ 2147483646 h 2"/>
              <a:gd name="T4" fmla="*/ 2147483646 w 2"/>
              <a:gd name="T5" fmla="*/ 2147483646 h 2"/>
              <a:gd name="T6" fmla="*/ 2147483646 w 2"/>
              <a:gd name="T7" fmla="*/ 0 h 2"/>
              <a:gd name="T8" fmla="*/ 2147483646 w 2"/>
              <a:gd name="T9" fmla="*/ 0 h 2"/>
              <a:gd name="T10" fmla="*/ 2147483646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2147483646 h 2"/>
              <a:gd name="T40" fmla="*/ 0 w 2"/>
              <a:gd name="T41" fmla="*/ 2147483646 h 2"/>
              <a:gd name="T42" fmla="*/ 2147483646 w 2"/>
              <a:gd name="T43" fmla="*/ 2147483646 h 2"/>
              <a:gd name="T44" fmla="*/ 2147483646 w 2"/>
              <a:gd name="T45" fmla="*/ 0 h 2"/>
              <a:gd name="T46" fmla="*/ 2147483646 w 2"/>
              <a:gd name="T47" fmla="*/ 0 h 2"/>
              <a:gd name="T48" fmla="*/ 2147483646 w 2"/>
              <a:gd name="T49" fmla="*/ 0 h 2"/>
              <a:gd name="T50" fmla="*/ 2147483646 w 2"/>
              <a:gd name="T51" fmla="*/ 0 h 2"/>
              <a:gd name="T52" fmla="*/ 2147483646 w 2"/>
              <a:gd name="T53" fmla="*/ 0 h 2"/>
              <a:gd name="T54" fmla="*/ 2147483646 w 2"/>
              <a:gd name="T55" fmla="*/ 0 h 2"/>
              <a:gd name="T56" fmla="*/ 2147483646 w 2"/>
              <a:gd name="T57" fmla="*/ 0 h 2"/>
              <a:gd name="T58" fmla="*/ 2147483646 w 2"/>
              <a:gd name="T59" fmla="*/ 0 h 2"/>
              <a:gd name="T60" fmla="*/ 2147483646 w 2"/>
              <a:gd name="T61" fmla="*/ 0 h 2"/>
              <a:gd name="T62" fmla="*/ 2147483646 w 2"/>
              <a:gd name="T63" fmla="*/ 0 h 2"/>
              <a:gd name="T64" fmla="*/ 2147483646 w 2"/>
              <a:gd name="T65" fmla="*/ 0 h 2"/>
              <a:gd name="T66" fmla="*/ 2147483646 w 2"/>
              <a:gd name="T67" fmla="*/ 2147483646 h 2"/>
              <a:gd name="T68" fmla="*/ 2147483646 w 2"/>
              <a:gd name="T69" fmla="*/ 0 h 2"/>
              <a:gd name="T70" fmla="*/ 2147483646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2147483646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2147483646 h 3"/>
              <a:gd name="T2" fmla="*/ 0 w 2"/>
              <a:gd name="T3" fmla="*/ 2147483646 h 3"/>
              <a:gd name="T4" fmla="*/ 2147483646 w 2"/>
              <a:gd name="T5" fmla="*/ 2147483646 h 3"/>
              <a:gd name="T6" fmla="*/ 2147483646 w 2"/>
              <a:gd name="T7" fmla="*/ 2147483646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2147483646 h 3"/>
              <a:gd name="T16" fmla="*/ 0 w 2"/>
              <a:gd name="T17" fmla="*/ 2147483646 h 3"/>
              <a:gd name="T18" fmla="*/ 0 w 2"/>
              <a:gd name="T19" fmla="*/ 2147483646 h 3"/>
              <a:gd name="T20" fmla="*/ 0 w 2"/>
              <a:gd name="T21" fmla="*/ 2147483646 h 3"/>
              <a:gd name="T22" fmla="*/ 0 w 2"/>
              <a:gd name="T23" fmla="*/ 0 h 3"/>
              <a:gd name="T24" fmla="*/ 0 w 2"/>
              <a:gd name="T25" fmla="*/ 2147483646 h 3"/>
              <a:gd name="T26" fmla="*/ 0 w 2"/>
              <a:gd name="T27" fmla="*/ 2147483646 h 3"/>
              <a:gd name="T28" fmla="*/ 0 w 2"/>
              <a:gd name="T29" fmla="*/ 2147483646 h 3"/>
              <a:gd name="T30" fmla="*/ 0 w 2"/>
              <a:gd name="T31" fmla="*/ 2147483646 h 3"/>
              <a:gd name="T32" fmla="*/ 0 w 2"/>
              <a:gd name="T33" fmla="*/ 2147483646 h 3"/>
              <a:gd name="T34" fmla="*/ 0 w 2"/>
              <a:gd name="T35" fmla="*/ 2147483646 h 3"/>
              <a:gd name="T36" fmla="*/ 0 w 2"/>
              <a:gd name="T37" fmla="*/ 2147483646 h 3"/>
              <a:gd name="T38" fmla="*/ 0 w 2"/>
              <a:gd name="T39" fmla="*/ 2147483646 h 3"/>
              <a:gd name="T40" fmla="*/ 0 w 2"/>
              <a:gd name="T41" fmla="*/ 2147483646 h 3"/>
              <a:gd name="T42" fmla="*/ 0 w 2"/>
              <a:gd name="T43" fmla="*/ 2147483646 h 3"/>
              <a:gd name="T44" fmla="*/ 0 w 2"/>
              <a:gd name="T45" fmla="*/ 2147483646 h 3"/>
              <a:gd name="T46" fmla="*/ 0 w 2"/>
              <a:gd name="T47" fmla="*/ 2147483646 h 3"/>
              <a:gd name="T48" fmla="*/ 0 w 2"/>
              <a:gd name="T49" fmla="*/ 2147483646 h 3"/>
              <a:gd name="T50" fmla="*/ 0 w 2"/>
              <a:gd name="T51" fmla="*/ 2147483646 h 3"/>
              <a:gd name="T52" fmla="*/ 0 w 2"/>
              <a:gd name="T53" fmla="*/ 2147483646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2147483646 h 2"/>
              <a:gd name="T6" fmla="*/ 2147483646 w 2"/>
              <a:gd name="T7" fmla="*/ 0 h 2"/>
              <a:gd name="T8" fmla="*/ 2147483646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147483646 h 2"/>
              <a:gd name="T18" fmla="*/ 0 w 2"/>
              <a:gd name="T19" fmla="*/ 2147483646 h 2"/>
              <a:gd name="T20" fmla="*/ 2147483646 w 2"/>
              <a:gd name="T21" fmla="*/ 2147483646 h 2"/>
              <a:gd name="T22" fmla="*/ 2147483646 w 2"/>
              <a:gd name="T23" fmla="*/ 0 h 2"/>
              <a:gd name="T24" fmla="*/ 2147483646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2147483646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147483646 h 2"/>
              <a:gd name="T2" fmla="*/ 2147483646 w 2"/>
              <a:gd name="T3" fmla="*/ 2147483646 h 2"/>
              <a:gd name="T4" fmla="*/ 0 w 2"/>
              <a:gd name="T5" fmla="*/ 0 h 2"/>
              <a:gd name="T6" fmla="*/ 0 w 2"/>
              <a:gd name="T7" fmla="*/ 2147483646 h 2"/>
              <a:gd name="T8" fmla="*/ 0 w 2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33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2147483646 w 2"/>
              <a:gd name="T1" fmla="*/ 0 h 2"/>
              <a:gd name="T2" fmla="*/ 2147483646 w 2"/>
              <a:gd name="T3" fmla="*/ 0 h 2"/>
              <a:gd name="T4" fmla="*/ 2147483646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2147483646 h 2"/>
              <a:gd name="T12" fmla="*/ 2147483646 w 2"/>
              <a:gd name="T13" fmla="*/ 0 h 2"/>
              <a:gd name="T14" fmla="*/ 2147483646 w 2"/>
              <a:gd name="T15" fmla="*/ 0 h 2"/>
              <a:gd name="T16" fmla="*/ 2147483646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2147483646 h 2"/>
              <a:gd name="T24" fmla="*/ 2147483646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2147483646 w 2"/>
              <a:gd name="T5" fmla="*/ 0 h 1587"/>
              <a:gd name="T6" fmla="*/ 2147483646 w 2"/>
              <a:gd name="T7" fmla="*/ 0 h 1587"/>
              <a:gd name="T8" fmla="*/ 2147483646 w 2"/>
              <a:gd name="T9" fmla="*/ 0 h 1587"/>
              <a:gd name="T10" fmla="*/ 2147483646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2147483646 w 2"/>
              <a:gd name="T25" fmla="*/ 0 h 1587"/>
              <a:gd name="T26" fmla="*/ 2147483646 w 2"/>
              <a:gd name="T27" fmla="*/ 0 h 1587"/>
              <a:gd name="T28" fmla="*/ 2147483646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147483646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2147483646 h 2"/>
              <a:gd name="T2" fmla="*/ 0 w 1587"/>
              <a:gd name="T3" fmla="*/ 2147483646 h 2"/>
              <a:gd name="T4" fmla="*/ 0 w 1587"/>
              <a:gd name="T5" fmla="*/ 0 h 2"/>
              <a:gd name="T6" fmla="*/ 0 w 1587"/>
              <a:gd name="T7" fmla="*/ 2147483646 h 2"/>
              <a:gd name="T8" fmla="*/ 0 w 1587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2147483646 w 2"/>
              <a:gd name="T1" fmla="*/ 2147483646 h 2"/>
              <a:gd name="T2" fmla="*/ 2147483646 w 2"/>
              <a:gd name="T3" fmla="*/ 2147483646 h 2"/>
              <a:gd name="T4" fmla="*/ 2147483646 w 2"/>
              <a:gd name="T5" fmla="*/ 2147483646 h 2"/>
              <a:gd name="T6" fmla="*/ 2147483646 w 2"/>
              <a:gd name="T7" fmla="*/ 2147483646 h 2"/>
              <a:gd name="T8" fmla="*/ 0 w 2"/>
              <a:gd name="T9" fmla="*/ 2147483646 h 2"/>
              <a:gd name="T10" fmla="*/ 0 w 2"/>
              <a:gd name="T11" fmla="*/ 2147483646 h 2"/>
              <a:gd name="T12" fmla="*/ 2147483646 w 2"/>
              <a:gd name="T13" fmla="*/ 2147483646 h 2"/>
              <a:gd name="T14" fmla="*/ 0 w 2"/>
              <a:gd name="T15" fmla="*/ 2147483646 h 2"/>
              <a:gd name="T16" fmla="*/ 0 w 2"/>
              <a:gd name="T17" fmla="*/ 2147483646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0 w 2"/>
              <a:gd name="T25" fmla="*/ 2147483646 h 2"/>
              <a:gd name="T26" fmla="*/ 0 w 2"/>
              <a:gd name="T27" fmla="*/ 2147483646 h 2"/>
              <a:gd name="T28" fmla="*/ 0 w 2"/>
              <a:gd name="T29" fmla="*/ 2147483646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2147483646 h 2"/>
              <a:gd name="T38" fmla="*/ 2147483646 w 2"/>
              <a:gd name="T39" fmla="*/ 2147483646 h 2"/>
              <a:gd name="T40" fmla="*/ 2147483646 w 2"/>
              <a:gd name="T41" fmla="*/ 2147483646 h 2"/>
              <a:gd name="T42" fmla="*/ 2147483646 w 2"/>
              <a:gd name="T43" fmla="*/ 2147483646 h 2"/>
              <a:gd name="T44" fmla="*/ 2147483646 w 2"/>
              <a:gd name="T45" fmla="*/ 2147483646 h 2"/>
              <a:gd name="T46" fmla="*/ 2147483646 w 2"/>
              <a:gd name="T47" fmla="*/ 2147483646 h 2"/>
              <a:gd name="T48" fmla="*/ 0 w 2"/>
              <a:gd name="T49" fmla="*/ 0 h 2"/>
              <a:gd name="T50" fmla="*/ 0 w 2"/>
              <a:gd name="T51" fmla="*/ 2147483646 h 2"/>
              <a:gd name="T52" fmla="*/ 0 w 2"/>
              <a:gd name="T53" fmla="*/ 2147483646 h 2"/>
              <a:gd name="T54" fmla="*/ 0 w 2"/>
              <a:gd name="T55" fmla="*/ 2147483646 h 2"/>
              <a:gd name="T56" fmla="*/ 2147483646 w 2"/>
              <a:gd name="T57" fmla="*/ 2147483646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0 h 2"/>
              <a:gd name="T6" fmla="*/ 2147483646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147483646 h 2"/>
              <a:gd name="T14" fmla="*/ 0 w 2"/>
              <a:gd name="T15" fmla="*/ 2147483646 h 2"/>
              <a:gd name="T16" fmla="*/ 2147483646 w 2"/>
              <a:gd name="T17" fmla="*/ 0 h 2"/>
              <a:gd name="T18" fmla="*/ 2147483646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2147483646 h 2"/>
              <a:gd name="T48" fmla="*/ 0 w 2"/>
              <a:gd name="T49" fmla="*/ 2147483646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2147483646 w 2"/>
              <a:gd name="T1" fmla="*/ 0 h 1588"/>
              <a:gd name="T2" fmla="*/ 0 w 2"/>
              <a:gd name="T3" fmla="*/ 0 h 1588"/>
              <a:gd name="T4" fmla="*/ 2147483646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2147483646 w 2"/>
              <a:gd name="T1" fmla="*/ 2147483646 h 5"/>
              <a:gd name="T2" fmla="*/ 2147483646 w 2"/>
              <a:gd name="T3" fmla="*/ 2147483646 h 5"/>
              <a:gd name="T4" fmla="*/ 0 w 2"/>
              <a:gd name="T5" fmla="*/ 0 h 5"/>
              <a:gd name="T6" fmla="*/ 0 w 2"/>
              <a:gd name="T7" fmla="*/ 2147483646 h 5"/>
              <a:gd name="T8" fmla="*/ 0 w 2"/>
              <a:gd name="T9" fmla="*/ 2147483646 h 5"/>
              <a:gd name="T10" fmla="*/ 2147483646 w 2"/>
              <a:gd name="T11" fmla="*/ 2147483646 h 5"/>
              <a:gd name="T12" fmla="*/ 2147483646 w 2"/>
              <a:gd name="T13" fmla="*/ 2147483646 h 5"/>
              <a:gd name="T14" fmla="*/ 2147483646 w 2"/>
              <a:gd name="T15" fmla="*/ 2147483646 h 5"/>
              <a:gd name="T16" fmla="*/ 0 w 2"/>
              <a:gd name="T17" fmla="*/ 0 h 5"/>
              <a:gd name="T18" fmla="*/ 0 w 2"/>
              <a:gd name="T19" fmla="*/ 2147483646 h 5"/>
              <a:gd name="T20" fmla="*/ 0 w 2"/>
              <a:gd name="T21" fmla="*/ 2147483646 h 5"/>
              <a:gd name="T22" fmla="*/ 2147483646 w 2"/>
              <a:gd name="T23" fmla="*/ 2147483646 h 5"/>
              <a:gd name="T24" fmla="*/ 2147483646 w 2"/>
              <a:gd name="T25" fmla="*/ 2147483646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2147483646 w 2"/>
              <a:gd name="T3" fmla="*/ 0 h 1587"/>
              <a:gd name="T4" fmla="*/ 2147483646 w 2"/>
              <a:gd name="T5" fmla="*/ 0 h 1587"/>
              <a:gd name="T6" fmla="*/ 2147483646 w 2"/>
              <a:gd name="T7" fmla="*/ 0 h 1587"/>
              <a:gd name="T8" fmla="*/ 2147483646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2147483646 w 2"/>
              <a:gd name="T19" fmla="*/ 0 h 1587"/>
              <a:gd name="T20" fmla="*/ 2147483646 w 2"/>
              <a:gd name="T21" fmla="*/ 0 h 1587"/>
              <a:gd name="T22" fmla="*/ 2147483646 w 2"/>
              <a:gd name="T23" fmla="*/ 0 h 1587"/>
              <a:gd name="T24" fmla="*/ 2147483646 w 2"/>
              <a:gd name="T25" fmla="*/ 0 h 1587"/>
              <a:gd name="T26" fmla="*/ 2147483646 w 2"/>
              <a:gd name="T27" fmla="*/ 0 h 1587"/>
              <a:gd name="T28" fmla="*/ 2147483646 w 2"/>
              <a:gd name="T29" fmla="*/ 0 h 1587"/>
              <a:gd name="T30" fmla="*/ 2147483646 w 2"/>
              <a:gd name="T31" fmla="*/ 0 h 1587"/>
              <a:gd name="T32" fmla="*/ 2147483646 w 2"/>
              <a:gd name="T33" fmla="*/ 0 h 1587"/>
              <a:gd name="T34" fmla="*/ 2147483646 w 2"/>
              <a:gd name="T35" fmla="*/ 0 h 1587"/>
              <a:gd name="T36" fmla="*/ 2147483646 w 2"/>
              <a:gd name="T37" fmla="*/ 0 h 1587"/>
              <a:gd name="T38" fmla="*/ 2147483646 w 2"/>
              <a:gd name="T39" fmla="*/ 0 h 1587"/>
              <a:gd name="T40" fmla="*/ 2147483646 w 2"/>
              <a:gd name="T41" fmla="*/ 0 h 1587"/>
              <a:gd name="T42" fmla="*/ 2147483646 w 2"/>
              <a:gd name="T43" fmla="*/ 0 h 1587"/>
              <a:gd name="T44" fmla="*/ 2147483646 w 2"/>
              <a:gd name="T45" fmla="*/ 0 h 1587"/>
              <a:gd name="T46" fmla="*/ 2147483646 w 2"/>
              <a:gd name="T47" fmla="*/ 0 h 1587"/>
              <a:gd name="T48" fmla="*/ 2147483646 w 2"/>
              <a:gd name="T49" fmla="*/ 0 h 1587"/>
              <a:gd name="T50" fmla="*/ 2147483646 w 2"/>
              <a:gd name="T51" fmla="*/ 0 h 1587"/>
              <a:gd name="T52" fmla="*/ 2147483646 w 2"/>
              <a:gd name="T53" fmla="*/ 0 h 1587"/>
              <a:gd name="T54" fmla="*/ 2147483646 w 2"/>
              <a:gd name="T55" fmla="*/ 0 h 1587"/>
              <a:gd name="T56" fmla="*/ 2147483646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46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2147483646 h 3"/>
              <a:gd name="T2" fmla="*/ 2147483646 w 2"/>
              <a:gd name="T3" fmla="*/ 0 h 3"/>
              <a:gd name="T4" fmla="*/ 2147483646 w 2"/>
              <a:gd name="T5" fmla="*/ 0 h 3"/>
              <a:gd name="T6" fmla="*/ 2147483646 w 2"/>
              <a:gd name="T7" fmla="*/ 0 h 3"/>
              <a:gd name="T8" fmla="*/ 2147483646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2147483646 h 3"/>
              <a:gd name="T16" fmla="*/ 0 w 2"/>
              <a:gd name="T17" fmla="*/ 2147483646 h 3"/>
              <a:gd name="T18" fmla="*/ 2147483646 w 2"/>
              <a:gd name="T19" fmla="*/ 0 h 3"/>
              <a:gd name="T20" fmla="*/ 2147483646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2147483646 h 3"/>
              <a:gd name="T40" fmla="*/ 0 w 2"/>
              <a:gd name="T41" fmla="*/ 2147483646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2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3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2147483646 h 2"/>
              <a:gd name="T2" fmla="*/ 0 w 1587"/>
              <a:gd name="T3" fmla="*/ 2147483646 h 2"/>
              <a:gd name="T4" fmla="*/ 0 w 1587"/>
              <a:gd name="T5" fmla="*/ 0 h 2"/>
              <a:gd name="T6" fmla="*/ 0 w 1587"/>
              <a:gd name="T7" fmla="*/ 2147483646 h 2"/>
              <a:gd name="T8" fmla="*/ 0 w 1587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147483646 h 2"/>
              <a:gd name="T4" fmla="*/ 2147483646 w 2"/>
              <a:gd name="T5" fmla="*/ 2147483646 h 2"/>
              <a:gd name="T6" fmla="*/ 2147483646 w 2"/>
              <a:gd name="T7" fmla="*/ 2147483646 h 2"/>
              <a:gd name="T8" fmla="*/ 2147483646 w 2"/>
              <a:gd name="T9" fmla="*/ 2147483646 h 2"/>
              <a:gd name="T10" fmla="*/ 2147483646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147483646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2147483646 w 2"/>
              <a:gd name="T25" fmla="*/ 2147483646 h 2"/>
              <a:gd name="T26" fmla="*/ 2147483646 w 2"/>
              <a:gd name="T27" fmla="*/ 2147483646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2147483646 h 2"/>
              <a:gd name="T6" fmla="*/ 2147483646 w 2"/>
              <a:gd name="T7" fmla="*/ 2147483646 h 2"/>
              <a:gd name="T8" fmla="*/ 2147483646 w 2"/>
              <a:gd name="T9" fmla="*/ 2147483646 h 2"/>
              <a:gd name="T10" fmla="*/ 2147483646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2147483646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2147483646 h 2"/>
              <a:gd name="T50" fmla="*/ 2147483646 w 2"/>
              <a:gd name="T51" fmla="*/ 2147483646 h 2"/>
              <a:gd name="T52" fmla="*/ 2147483646 w 2"/>
              <a:gd name="T53" fmla="*/ 0 h 2"/>
              <a:gd name="T54" fmla="*/ 2147483646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2147483646 h 2"/>
              <a:gd name="T62" fmla="*/ 0 w 2"/>
              <a:gd name="T63" fmla="*/ 2147483646 h 2"/>
              <a:gd name="T64" fmla="*/ 2147483646 w 2"/>
              <a:gd name="T65" fmla="*/ 2147483646 h 2"/>
              <a:gd name="T66" fmla="*/ 2147483646 w 2"/>
              <a:gd name="T67" fmla="*/ 2147483646 h 2"/>
              <a:gd name="T68" fmla="*/ 0 w 2"/>
              <a:gd name="T69" fmla="*/ 2147483646 h 2"/>
              <a:gd name="T70" fmla="*/ 0 w 2"/>
              <a:gd name="T71" fmla="*/ 2147483646 h 2"/>
              <a:gd name="T72" fmla="*/ 0 w 2"/>
              <a:gd name="T73" fmla="*/ 2147483646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9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0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1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2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3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4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5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0" y="4302125"/>
            <a:ext cx="9144000" cy="1762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396005" y="1189789"/>
            <a:ext cx="7039470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408676" y="3000005"/>
            <a:ext cx="7026799" cy="121104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7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944825" y="4663925"/>
            <a:ext cx="2821170" cy="1428714"/>
          </a:xfrm>
        </p:spPr>
        <p:txBody>
          <a:bodyPr anchor="b"/>
          <a:lstStyle>
            <a:lvl1pPr algn="r">
              <a:lnSpc>
                <a:spcPct val="100000"/>
              </a:lnSpc>
              <a:defRPr sz="1400" b="0" i="0" baseline="0">
                <a:solidFill>
                  <a:schemeClr val="tx1"/>
                </a:solidFill>
                <a:latin typeface="+mn-lt"/>
                <a:cs typeface="Arial"/>
              </a:defRPr>
            </a:lvl1pPr>
            <a:lvl2pPr algn="r">
              <a:defRPr sz="1400" b="0" i="0">
                <a:latin typeface="+mn-l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8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2025439" y="4684290"/>
            <a:ext cx="1861095" cy="1695483"/>
          </a:xfrm>
          <a:solidFill>
            <a:srgbClr val="FFFFFF"/>
          </a:solidFill>
        </p:spPr>
        <p:txBody>
          <a:bodyPr anchor="ctr">
            <a:normAutofit/>
          </a:bodyPr>
          <a:lstStyle>
            <a:lvl1pPr algn="ctr">
              <a:defRPr baseline="0">
                <a:solidFill>
                  <a:srgbClr val="021F43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0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225903" y="4657243"/>
            <a:ext cx="1700878" cy="1749576"/>
          </a:xfrm>
          <a:solidFill>
            <a:srgbClr val="FFFFFF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base" latinLnBrk="0" hangingPunct="1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Tx/>
              <a:buNone/>
              <a:tabLst/>
              <a:defRPr baseline="0">
                <a:solidFill>
                  <a:srgbClr val="021F43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4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3963297" y="4684290"/>
            <a:ext cx="1861095" cy="1695483"/>
          </a:xfrm>
          <a:solidFill>
            <a:srgbClr val="FFFFFF"/>
          </a:solidFill>
        </p:spPr>
        <p:txBody>
          <a:bodyPr anchor="ctr">
            <a:normAutofit/>
          </a:bodyPr>
          <a:lstStyle>
            <a:lvl1pPr algn="ctr">
              <a:defRPr baseline="0">
                <a:solidFill>
                  <a:srgbClr val="021F43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9" name="Rectangle 1028"/>
          <p:cNvSpPr>
            <a:spLocks noGrp="1" noChangeArrowheads="1"/>
          </p:cNvSpPr>
          <p:nvPr>
            <p:ph type="dt" sz="half" idx="20"/>
          </p:nvPr>
        </p:nvSpPr>
        <p:spPr>
          <a:xfrm>
            <a:off x="5945188" y="6107113"/>
            <a:ext cx="2811462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19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1100138"/>
            <a:ext cx="9144000" cy="1762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1626"/>
            <a:ext cx="8462029" cy="756707"/>
          </a:xfrm>
        </p:spPr>
        <p:txBody>
          <a:bodyPr/>
          <a:lstStyle>
            <a:lvl1pPr>
              <a:defRPr sz="2200" b="0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9250" y="1598613"/>
            <a:ext cx="8477250" cy="46138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400"/>
              </a:spcBef>
              <a:tabLst>
                <a:tab pos="8402638" algn="r"/>
              </a:tabLst>
              <a:defRPr lang="en-US" sz="1600" smtClean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Information</a:t>
            </a:r>
            <a:endParaRPr lang="en-US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984415-88C6-46AA-A71F-70EDA05BD7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701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682"/>
          <p:cNvSpPr>
            <a:spLocks/>
          </p:cNvSpPr>
          <p:nvPr/>
        </p:nvSpPr>
        <p:spPr bwMode="auto">
          <a:xfrm flipH="1">
            <a:off x="6380163" y="615950"/>
            <a:ext cx="1014412" cy="1895475"/>
          </a:xfrm>
          <a:custGeom>
            <a:avLst/>
            <a:gdLst>
              <a:gd name="T0" fmla="*/ 0 w 638"/>
              <a:gd name="T1" fmla="*/ 0 h 1194"/>
              <a:gd name="T2" fmla="*/ 2147483646 w 638"/>
              <a:gd name="T3" fmla="*/ 2147483646 h 1194"/>
              <a:gd name="T4" fmla="*/ 2147483646 w 638"/>
              <a:gd name="T5" fmla="*/ 2147483646 h 1194"/>
              <a:gd name="T6" fmla="*/ 2147483646 w 638"/>
              <a:gd name="T7" fmla="*/ 2147483646 h 1194"/>
              <a:gd name="T8" fmla="*/ 2147483646 w 638"/>
              <a:gd name="T9" fmla="*/ 2147483646 h 1194"/>
              <a:gd name="T10" fmla="*/ 2147483646 w 638"/>
              <a:gd name="T11" fmla="*/ 2147483646 h 1194"/>
              <a:gd name="T12" fmla="*/ 2147483646 w 638"/>
              <a:gd name="T13" fmla="*/ 2147483646 h 1194"/>
              <a:gd name="T14" fmla="*/ 2147483646 w 638"/>
              <a:gd name="T15" fmla="*/ 2147483646 h 1194"/>
              <a:gd name="T16" fmla="*/ 2147483646 w 638"/>
              <a:gd name="T17" fmla="*/ 2147483646 h 1194"/>
              <a:gd name="T18" fmla="*/ 2147483646 w 638"/>
              <a:gd name="T19" fmla="*/ 2147483646 h 1194"/>
              <a:gd name="T20" fmla="*/ 2147483646 w 638"/>
              <a:gd name="T21" fmla="*/ 2147483646 h 1194"/>
              <a:gd name="T22" fmla="*/ 2147483646 w 638"/>
              <a:gd name="T23" fmla="*/ 2147483646 h 1194"/>
              <a:gd name="T24" fmla="*/ 2147483646 w 638"/>
              <a:gd name="T25" fmla="*/ 2147483646 h 1194"/>
              <a:gd name="T26" fmla="*/ 2147483646 w 638"/>
              <a:gd name="T27" fmla="*/ 2147483646 h 1194"/>
              <a:gd name="T28" fmla="*/ 2147483646 w 638"/>
              <a:gd name="T29" fmla="*/ 2147483646 h 1194"/>
              <a:gd name="T30" fmla="*/ 2147483646 w 638"/>
              <a:gd name="T31" fmla="*/ 2147483646 h 1194"/>
              <a:gd name="T32" fmla="*/ 2147483646 w 638"/>
              <a:gd name="T33" fmla="*/ 2147483646 h 1194"/>
              <a:gd name="T34" fmla="*/ 2147483646 w 638"/>
              <a:gd name="T35" fmla="*/ 2147483646 h 1194"/>
              <a:gd name="T36" fmla="*/ 2147483646 w 638"/>
              <a:gd name="T37" fmla="*/ 2147483646 h 1194"/>
              <a:gd name="T38" fmla="*/ 2147483646 w 638"/>
              <a:gd name="T39" fmla="*/ 2147483646 h 1194"/>
              <a:gd name="T40" fmla="*/ 2147483646 w 638"/>
              <a:gd name="T41" fmla="*/ 2147483646 h 1194"/>
              <a:gd name="T42" fmla="*/ 2147483646 w 638"/>
              <a:gd name="T43" fmla="*/ 2147483646 h 1194"/>
              <a:gd name="T44" fmla="*/ 2147483646 w 638"/>
              <a:gd name="T45" fmla="*/ 2147483646 h 1194"/>
              <a:gd name="T46" fmla="*/ 2147483646 w 638"/>
              <a:gd name="T47" fmla="*/ 2147483646 h 1194"/>
              <a:gd name="T48" fmla="*/ 2147483646 w 638"/>
              <a:gd name="T49" fmla="*/ 2147483646 h 1194"/>
              <a:gd name="T50" fmla="*/ 2147483646 w 638"/>
              <a:gd name="T51" fmla="*/ 2147483646 h 1194"/>
              <a:gd name="T52" fmla="*/ 2147483646 w 638"/>
              <a:gd name="T53" fmla="*/ 2147483646 h 1194"/>
              <a:gd name="T54" fmla="*/ 2147483646 w 638"/>
              <a:gd name="T55" fmla="*/ 2147483646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2147483646 w 448"/>
              <a:gd name="T1" fmla="*/ 2147483646 h 372"/>
              <a:gd name="T2" fmla="*/ 2147483646 w 448"/>
              <a:gd name="T3" fmla="*/ 2147483646 h 372"/>
              <a:gd name="T4" fmla="*/ 2147483646 w 448"/>
              <a:gd name="T5" fmla="*/ 2147483646 h 372"/>
              <a:gd name="T6" fmla="*/ 2147483646 w 448"/>
              <a:gd name="T7" fmla="*/ 2147483646 h 372"/>
              <a:gd name="T8" fmla="*/ 2147483646 w 448"/>
              <a:gd name="T9" fmla="*/ 2147483646 h 372"/>
              <a:gd name="T10" fmla="*/ 2147483646 w 448"/>
              <a:gd name="T11" fmla="*/ 2147483646 h 372"/>
              <a:gd name="T12" fmla="*/ 0 w 448"/>
              <a:gd name="T13" fmla="*/ 0 h 372"/>
              <a:gd name="T14" fmla="*/ 2147483646 w 448"/>
              <a:gd name="T15" fmla="*/ 0 h 372"/>
              <a:gd name="T16" fmla="*/ 2147483646 w 448"/>
              <a:gd name="T17" fmla="*/ 2147483646 h 372"/>
              <a:gd name="T18" fmla="*/ 2147483646 w 448"/>
              <a:gd name="T19" fmla="*/ 2147483646 h 372"/>
              <a:gd name="T20" fmla="*/ 2147483646 w 448"/>
              <a:gd name="T21" fmla="*/ 2147483646 h 372"/>
              <a:gd name="T22" fmla="*/ 2147483646 w 448"/>
              <a:gd name="T23" fmla="*/ 2147483646 h 372"/>
              <a:gd name="T24" fmla="*/ 2147483646 w 448"/>
              <a:gd name="T25" fmla="*/ 2147483646 h 372"/>
              <a:gd name="T26" fmla="*/ 2147483646 w 448"/>
              <a:gd name="T27" fmla="*/ 2147483646 h 372"/>
              <a:gd name="T28" fmla="*/ 2147483646 w 448"/>
              <a:gd name="T29" fmla="*/ 2147483646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9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10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2147483646 w 2"/>
              <a:gd name="T3" fmla="*/ 0 h 1587"/>
              <a:gd name="T4" fmla="*/ 2147483646 w 2"/>
              <a:gd name="T5" fmla="*/ 0 h 1587"/>
              <a:gd name="T6" fmla="*/ 2147483646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147483646 w 2"/>
              <a:gd name="T35" fmla="*/ 0 h 1587"/>
              <a:gd name="T36" fmla="*/ 2147483646 w 2"/>
              <a:gd name="T37" fmla="*/ 0 h 1587"/>
              <a:gd name="T38" fmla="*/ 2147483646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0 w 2"/>
              <a:gd name="T5" fmla="*/ 2147483646 h 2"/>
              <a:gd name="T6" fmla="*/ 0 w 2"/>
              <a:gd name="T7" fmla="*/ 2147483646 h 2"/>
              <a:gd name="T8" fmla="*/ 0 w 2"/>
              <a:gd name="T9" fmla="*/ 2147483646 h 2"/>
              <a:gd name="T10" fmla="*/ 0 w 2"/>
              <a:gd name="T11" fmla="*/ 2147483646 h 2"/>
              <a:gd name="T12" fmla="*/ 2147483646 w 2"/>
              <a:gd name="T13" fmla="*/ 2147483646 h 2"/>
              <a:gd name="T14" fmla="*/ 2147483646 w 2"/>
              <a:gd name="T15" fmla="*/ 2147483646 h 2"/>
              <a:gd name="T16" fmla="*/ 2147483646 w 2"/>
              <a:gd name="T17" fmla="*/ 0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0 w 2"/>
              <a:gd name="T25" fmla="*/ 2147483646 h 2"/>
              <a:gd name="T26" fmla="*/ 0 w 2"/>
              <a:gd name="T27" fmla="*/ 2147483646 h 2"/>
              <a:gd name="T28" fmla="*/ 2147483646 w 2"/>
              <a:gd name="T29" fmla="*/ 2147483646 h 2"/>
              <a:gd name="T30" fmla="*/ 2147483646 w 2"/>
              <a:gd name="T31" fmla="*/ 2147483646 h 2"/>
              <a:gd name="T32" fmla="*/ 2147483646 w 2"/>
              <a:gd name="T33" fmla="*/ 2147483646 h 2"/>
              <a:gd name="T34" fmla="*/ 2147483646 w 2"/>
              <a:gd name="T35" fmla="*/ 2147483646 h 2"/>
              <a:gd name="T36" fmla="*/ 2147483646 w 2"/>
              <a:gd name="T37" fmla="*/ 2147483646 h 2"/>
              <a:gd name="T38" fmla="*/ 2147483646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0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0 w 2"/>
              <a:gd name="T53" fmla="*/ 2147483646 h 2"/>
              <a:gd name="T54" fmla="*/ 2147483646 w 2"/>
              <a:gd name="T55" fmla="*/ 2147483646 h 2"/>
              <a:gd name="T56" fmla="*/ 0 w 2"/>
              <a:gd name="T57" fmla="*/ 2147483646 h 2"/>
              <a:gd name="T58" fmla="*/ 2147483646 w 2"/>
              <a:gd name="T59" fmla="*/ 2147483646 h 2"/>
              <a:gd name="T60" fmla="*/ 2147483646 w 2"/>
              <a:gd name="T61" fmla="*/ 2147483646 h 2"/>
              <a:gd name="T62" fmla="*/ 2147483646 w 2"/>
              <a:gd name="T63" fmla="*/ 2147483646 h 2"/>
              <a:gd name="T64" fmla="*/ 0 w 2"/>
              <a:gd name="T65" fmla="*/ 2147483646 h 2"/>
              <a:gd name="T66" fmla="*/ 0 w 2"/>
              <a:gd name="T67" fmla="*/ 2147483646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147483646 h 2"/>
              <a:gd name="T4" fmla="*/ 0 w 2"/>
              <a:gd name="T5" fmla="*/ 2147483646 h 2"/>
              <a:gd name="T6" fmla="*/ 0 w 2"/>
              <a:gd name="T7" fmla="*/ 2147483646 h 2"/>
              <a:gd name="T8" fmla="*/ 2147483646 w 2"/>
              <a:gd name="T9" fmla="*/ 2147483646 h 2"/>
              <a:gd name="T10" fmla="*/ 2147483646 w 2"/>
              <a:gd name="T11" fmla="*/ 0 h 2"/>
              <a:gd name="T12" fmla="*/ 2147483646 w 2"/>
              <a:gd name="T13" fmla="*/ 0 h 2"/>
              <a:gd name="T14" fmla="*/ 2147483646 w 2"/>
              <a:gd name="T15" fmla="*/ 0 h 2"/>
              <a:gd name="T16" fmla="*/ 0 w 2"/>
              <a:gd name="T17" fmla="*/ 0 h 2"/>
              <a:gd name="T18" fmla="*/ 0 w 2"/>
              <a:gd name="T19" fmla="*/ 2147483646 h 2"/>
              <a:gd name="T20" fmla="*/ 0 w 2"/>
              <a:gd name="T21" fmla="*/ 2147483646 h 2"/>
              <a:gd name="T22" fmla="*/ 2147483646 w 2"/>
              <a:gd name="T23" fmla="*/ 0 h 2"/>
              <a:gd name="T24" fmla="*/ 2147483646 w 2"/>
              <a:gd name="T25" fmla="*/ 0 h 2"/>
              <a:gd name="T26" fmla="*/ 2147483646 w 2"/>
              <a:gd name="T27" fmla="*/ 0 h 2"/>
              <a:gd name="T28" fmla="*/ 2147483646 w 2"/>
              <a:gd name="T29" fmla="*/ 2147483646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2147483646 h 2"/>
              <a:gd name="T38" fmla="*/ 0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2147483646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2147483646 w 2"/>
              <a:gd name="T53" fmla="*/ 2147483646 h 2"/>
              <a:gd name="T54" fmla="*/ 2147483646 w 2"/>
              <a:gd name="T55" fmla="*/ 2147483646 h 2"/>
              <a:gd name="T56" fmla="*/ 2147483646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2147483646 w 2"/>
              <a:gd name="T1" fmla="*/ 2147483646 h 4"/>
              <a:gd name="T2" fmla="*/ 2147483646 w 2"/>
              <a:gd name="T3" fmla="*/ 2147483646 h 4"/>
              <a:gd name="T4" fmla="*/ 2147483646 w 2"/>
              <a:gd name="T5" fmla="*/ 2147483646 h 4"/>
              <a:gd name="T6" fmla="*/ 2147483646 w 2"/>
              <a:gd name="T7" fmla="*/ 2147483646 h 4"/>
              <a:gd name="T8" fmla="*/ 2147483646 w 2"/>
              <a:gd name="T9" fmla="*/ 0 h 4"/>
              <a:gd name="T10" fmla="*/ 2147483646 w 2"/>
              <a:gd name="T11" fmla="*/ 0 h 4"/>
              <a:gd name="T12" fmla="*/ 2147483646 w 2"/>
              <a:gd name="T13" fmla="*/ 0 h 4"/>
              <a:gd name="T14" fmla="*/ 0 w 2"/>
              <a:gd name="T15" fmla="*/ 2147483646 h 4"/>
              <a:gd name="T16" fmla="*/ 2147483646 w 2"/>
              <a:gd name="T17" fmla="*/ 2147483646 h 4"/>
              <a:gd name="T18" fmla="*/ 2147483646 w 2"/>
              <a:gd name="T19" fmla="*/ 2147483646 h 4"/>
              <a:gd name="T20" fmla="*/ 2147483646 w 2"/>
              <a:gd name="T21" fmla="*/ 2147483646 h 4"/>
              <a:gd name="T22" fmla="*/ 2147483646 w 2"/>
              <a:gd name="T23" fmla="*/ 0 h 4"/>
              <a:gd name="T24" fmla="*/ 2147483646 w 2"/>
              <a:gd name="T25" fmla="*/ 2147483646 h 4"/>
              <a:gd name="T26" fmla="*/ 2147483646 w 2"/>
              <a:gd name="T27" fmla="*/ 2147483646 h 4"/>
              <a:gd name="T28" fmla="*/ 2147483646 w 2"/>
              <a:gd name="T29" fmla="*/ 2147483646 h 4"/>
              <a:gd name="T30" fmla="*/ 2147483646 w 2"/>
              <a:gd name="T31" fmla="*/ 2147483646 h 4"/>
              <a:gd name="T32" fmla="*/ 2147483646 w 2"/>
              <a:gd name="T33" fmla="*/ 2147483646 h 4"/>
              <a:gd name="T34" fmla="*/ 2147483646 w 2"/>
              <a:gd name="T35" fmla="*/ 2147483646 h 4"/>
              <a:gd name="T36" fmla="*/ 2147483646 w 2"/>
              <a:gd name="T37" fmla="*/ 2147483646 h 4"/>
              <a:gd name="T38" fmla="*/ 2147483646 w 2"/>
              <a:gd name="T39" fmla="*/ 2147483646 h 4"/>
              <a:gd name="T40" fmla="*/ 2147483646 w 2"/>
              <a:gd name="T41" fmla="*/ 2147483646 h 4"/>
              <a:gd name="T42" fmla="*/ 2147483646 w 2"/>
              <a:gd name="T43" fmla="*/ 2147483646 h 4"/>
              <a:gd name="T44" fmla="*/ 2147483646 w 2"/>
              <a:gd name="T45" fmla="*/ 2147483646 h 4"/>
              <a:gd name="T46" fmla="*/ 2147483646 w 2"/>
              <a:gd name="T47" fmla="*/ 2147483646 h 4"/>
              <a:gd name="T48" fmla="*/ 2147483646 w 2"/>
              <a:gd name="T49" fmla="*/ 2147483646 h 4"/>
              <a:gd name="T50" fmla="*/ 2147483646 w 2"/>
              <a:gd name="T51" fmla="*/ 2147483646 h 4"/>
              <a:gd name="T52" fmla="*/ 0 w 2"/>
              <a:gd name="T53" fmla="*/ 2147483646 h 4"/>
              <a:gd name="T54" fmla="*/ 2147483646 w 2"/>
              <a:gd name="T55" fmla="*/ 2147483646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2147483646 h 4"/>
              <a:gd name="T2" fmla="*/ 0 w 1587"/>
              <a:gd name="T3" fmla="*/ 2147483646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2147483646 h 4"/>
              <a:gd name="T10" fmla="*/ 0 w 1587"/>
              <a:gd name="T11" fmla="*/ 2147483646 h 4"/>
              <a:gd name="T12" fmla="*/ 0 w 1587"/>
              <a:gd name="T13" fmla="*/ 2147483646 h 4"/>
              <a:gd name="T14" fmla="*/ 0 w 1587"/>
              <a:gd name="T15" fmla="*/ 2147483646 h 4"/>
              <a:gd name="T16" fmla="*/ 0 w 1587"/>
              <a:gd name="T17" fmla="*/ 2147483646 h 4"/>
              <a:gd name="T18" fmla="*/ 0 w 1587"/>
              <a:gd name="T19" fmla="*/ 2147483646 h 4"/>
              <a:gd name="T20" fmla="*/ 0 w 1587"/>
              <a:gd name="T21" fmla="*/ 2147483646 h 4"/>
              <a:gd name="T22" fmla="*/ 0 w 1587"/>
              <a:gd name="T23" fmla="*/ 2147483646 h 4"/>
              <a:gd name="T24" fmla="*/ 0 w 1587"/>
              <a:gd name="T25" fmla="*/ 2147483646 h 4"/>
              <a:gd name="T26" fmla="*/ 0 w 1587"/>
              <a:gd name="T27" fmla="*/ 2147483646 h 4"/>
              <a:gd name="T28" fmla="*/ 0 w 1587"/>
              <a:gd name="T29" fmla="*/ 2147483646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2147483646 w 2"/>
              <a:gd name="T1" fmla="*/ 2147483646 h 2"/>
              <a:gd name="T2" fmla="*/ 2147483646 w 2"/>
              <a:gd name="T3" fmla="*/ 0 h 2"/>
              <a:gd name="T4" fmla="*/ 2147483646 w 2"/>
              <a:gd name="T5" fmla="*/ 0 h 2"/>
              <a:gd name="T6" fmla="*/ 2147483646 w 2"/>
              <a:gd name="T7" fmla="*/ 0 h 2"/>
              <a:gd name="T8" fmla="*/ 2147483646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2147483646 h 2"/>
              <a:gd name="T16" fmla="*/ 0 w 2"/>
              <a:gd name="T17" fmla="*/ 2147483646 h 2"/>
              <a:gd name="T18" fmla="*/ 0 w 2"/>
              <a:gd name="T19" fmla="*/ 2147483646 h 2"/>
              <a:gd name="T20" fmla="*/ 2147483646 w 2"/>
              <a:gd name="T21" fmla="*/ 2147483646 h 2"/>
              <a:gd name="T22" fmla="*/ 2147483646 w 2"/>
              <a:gd name="T23" fmla="*/ 2147483646 h 2"/>
              <a:gd name="T24" fmla="*/ 2147483646 w 2"/>
              <a:gd name="T25" fmla="*/ 0 h 2"/>
              <a:gd name="T26" fmla="*/ 2147483646 w 2"/>
              <a:gd name="T27" fmla="*/ 0 h 2"/>
              <a:gd name="T28" fmla="*/ 2147483646 w 2"/>
              <a:gd name="T29" fmla="*/ 0 h 2"/>
              <a:gd name="T30" fmla="*/ 0 w 2"/>
              <a:gd name="T31" fmla="*/ 2147483646 h 2"/>
              <a:gd name="T32" fmla="*/ 2147483646 w 2"/>
              <a:gd name="T33" fmla="*/ 2147483646 h 2"/>
              <a:gd name="T34" fmla="*/ 2147483646 w 2"/>
              <a:gd name="T35" fmla="*/ 0 h 2"/>
              <a:gd name="T36" fmla="*/ 0 w 2"/>
              <a:gd name="T37" fmla="*/ 2147483646 h 2"/>
              <a:gd name="T38" fmla="*/ 2147483646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0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0 w 2"/>
              <a:gd name="T53" fmla="*/ 2147483646 h 2"/>
              <a:gd name="T54" fmla="*/ 0 w 2"/>
              <a:gd name="T55" fmla="*/ 2147483646 h 2"/>
              <a:gd name="T56" fmla="*/ 0 w 2"/>
              <a:gd name="T57" fmla="*/ 2147483646 h 2"/>
              <a:gd name="T58" fmla="*/ 2147483646 w 2"/>
              <a:gd name="T59" fmla="*/ 2147483646 h 2"/>
              <a:gd name="T60" fmla="*/ 2147483646 w 2"/>
              <a:gd name="T61" fmla="*/ 2147483646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2147483646 h 2"/>
              <a:gd name="T2" fmla="*/ 0 w 1587"/>
              <a:gd name="T3" fmla="*/ 0 h 2"/>
              <a:gd name="T4" fmla="*/ 0 w 1587"/>
              <a:gd name="T5" fmla="*/ 2147483646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2147483646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2147483646 h 2"/>
              <a:gd name="T10" fmla="*/ 2147483646 w 2"/>
              <a:gd name="T11" fmla="*/ 2147483646 h 2"/>
              <a:gd name="T12" fmla="*/ 2147483646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2147483646 h 2"/>
              <a:gd name="T22" fmla="*/ 2147483646 w 2"/>
              <a:gd name="T23" fmla="*/ 2147483646 h 2"/>
              <a:gd name="T24" fmla="*/ 2147483646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2147483646 w 2"/>
              <a:gd name="T1" fmla="*/ 0 h 1588"/>
              <a:gd name="T2" fmla="*/ 0 w 2"/>
              <a:gd name="T3" fmla="*/ 0 h 1588"/>
              <a:gd name="T4" fmla="*/ 2147483646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2147483646 w 2"/>
              <a:gd name="T1" fmla="*/ 2147483646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2147483646 h 2"/>
              <a:gd name="T8" fmla="*/ 2147483646 w 2"/>
              <a:gd name="T9" fmla="*/ 2147483646 h 2"/>
              <a:gd name="T10" fmla="*/ 2147483646 w 2"/>
              <a:gd name="T11" fmla="*/ 2147483646 h 2"/>
              <a:gd name="T12" fmla="*/ 2147483646 w 2"/>
              <a:gd name="T13" fmla="*/ 2147483646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2147483646 h 2"/>
              <a:gd name="T20" fmla="*/ 2147483646 w 2"/>
              <a:gd name="T21" fmla="*/ 2147483646 h 2"/>
              <a:gd name="T22" fmla="*/ 2147483646 w 2"/>
              <a:gd name="T23" fmla="*/ 2147483646 h 2"/>
              <a:gd name="T24" fmla="*/ 2147483646 w 2"/>
              <a:gd name="T25" fmla="*/ 2147483646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2147483646 w 4"/>
              <a:gd name="T1" fmla="*/ 2147483646 h 2"/>
              <a:gd name="T2" fmla="*/ 2147483646 w 4"/>
              <a:gd name="T3" fmla="*/ 2147483646 h 2"/>
              <a:gd name="T4" fmla="*/ 2147483646 w 4"/>
              <a:gd name="T5" fmla="*/ 2147483646 h 2"/>
              <a:gd name="T6" fmla="*/ 2147483646 w 4"/>
              <a:gd name="T7" fmla="*/ 0 h 2"/>
              <a:gd name="T8" fmla="*/ 2147483646 w 4"/>
              <a:gd name="T9" fmla="*/ 0 h 2"/>
              <a:gd name="T10" fmla="*/ 2147483646 w 4"/>
              <a:gd name="T11" fmla="*/ 0 h 2"/>
              <a:gd name="T12" fmla="*/ 2147483646 w 4"/>
              <a:gd name="T13" fmla="*/ 0 h 2"/>
              <a:gd name="T14" fmla="*/ 0 w 4"/>
              <a:gd name="T15" fmla="*/ 2147483646 h 2"/>
              <a:gd name="T16" fmla="*/ 2147483646 w 4"/>
              <a:gd name="T17" fmla="*/ 2147483646 h 2"/>
              <a:gd name="T18" fmla="*/ 2147483646 w 4"/>
              <a:gd name="T19" fmla="*/ 0 h 2"/>
              <a:gd name="T20" fmla="*/ 2147483646 w 4"/>
              <a:gd name="T21" fmla="*/ 2147483646 h 2"/>
              <a:gd name="T22" fmla="*/ 2147483646 w 4"/>
              <a:gd name="T23" fmla="*/ 0 h 2"/>
              <a:gd name="T24" fmla="*/ 2147483646 w 4"/>
              <a:gd name="T25" fmla="*/ 0 h 2"/>
              <a:gd name="T26" fmla="*/ 2147483646 w 4"/>
              <a:gd name="T27" fmla="*/ 0 h 2"/>
              <a:gd name="T28" fmla="*/ 2147483646 w 4"/>
              <a:gd name="T29" fmla="*/ 0 h 2"/>
              <a:gd name="T30" fmla="*/ 0 w 4"/>
              <a:gd name="T31" fmla="*/ 0 h 2"/>
              <a:gd name="T32" fmla="*/ 2147483646 w 4"/>
              <a:gd name="T33" fmla="*/ 2147483646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2147483646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147483646 h 2"/>
              <a:gd name="T14" fmla="*/ 0 w 2"/>
              <a:gd name="T15" fmla="*/ 2147483646 h 2"/>
              <a:gd name="T16" fmla="*/ 0 w 2"/>
              <a:gd name="T17" fmla="*/ 2147483646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0 w 2"/>
              <a:gd name="T25" fmla="*/ 2147483646 h 2"/>
              <a:gd name="T26" fmla="*/ 0 w 2"/>
              <a:gd name="T27" fmla="*/ 2147483646 h 2"/>
              <a:gd name="T28" fmla="*/ 0 w 2"/>
              <a:gd name="T29" fmla="*/ 2147483646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2147483646 h 2"/>
              <a:gd name="T38" fmla="*/ 0 w 2"/>
              <a:gd name="T39" fmla="*/ 2147483646 h 2"/>
              <a:gd name="T40" fmla="*/ 0 w 2"/>
              <a:gd name="T41" fmla="*/ 2147483646 h 2"/>
              <a:gd name="T42" fmla="*/ 0 w 2"/>
              <a:gd name="T43" fmla="*/ 2147483646 h 2"/>
              <a:gd name="T44" fmla="*/ 0 w 2"/>
              <a:gd name="T45" fmla="*/ 2147483646 h 2"/>
              <a:gd name="T46" fmla="*/ 0 w 2"/>
              <a:gd name="T47" fmla="*/ 2147483646 h 2"/>
              <a:gd name="T48" fmla="*/ 0 w 2"/>
              <a:gd name="T49" fmla="*/ 2147483646 h 2"/>
              <a:gd name="T50" fmla="*/ 0 w 2"/>
              <a:gd name="T51" fmla="*/ 2147483646 h 2"/>
              <a:gd name="T52" fmla="*/ 0 w 2"/>
              <a:gd name="T53" fmla="*/ 2147483646 h 2"/>
              <a:gd name="T54" fmla="*/ 0 w 2"/>
              <a:gd name="T55" fmla="*/ 2147483646 h 2"/>
              <a:gd name="T56" fmla="*/ 0 w 2"/>
              <a:gd name="T57" fmla="*/ 2147483646 h 2"/>
              <a:gd name="T58" fmla="*/ 0 w 2"/>
              <a:gd name="T59" fmla="*/ 2147483646 h 2"/>
              <a:gd name="T60" fmla="*/ 0 w 2"/>
              <a:gd name="T61" fmla="*/ 2147483646 h 2"/>
              <a:gd name="T62" fmla="*/ 0 w 2"/>
              <a:gd name="T63" fmla="*/ 2147483646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2147483646 h 2"/>
              <a:gd name="T2" fmla="*/ 2147483646 w 2"/>
              <a:gd name="T3" fmla="*/ 2147483646 h 2"/>
              <a:gd name="T4" fmla="*/ 2147483646 w 2"/>
              <a:gd name="T5" fmla="*/ 2147483646 h 2"/>
              <a:gd name="T6" fmla="*/ 2147483646 w 2"/>
              <a:gd name="T7" fmla="*/ 0 h 2"/>
              <a:gd name="T8" fmla="*/ 2147483646 w 2"/>
              <a:gd name="T9" fmla="*/ 0 h 2"/>
              <a:gd name="T10" fmla="*/ 2147483646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2147483646 h 2"/>
              <a:gd name="T40" fmla="*/ 0 w 2"/>
              <a:gd name="T41" fmla="*/ 2147483646 h 2"/>
              <a:gd name="T42" fmla="*/ 2147483646 w 2"/>
              <a:gd name="T43" fmla="*/ 2147483646 h 2"/>
              <a:gd name="T44" fmla="*/ 2147483646 w 2"/>
              <a:gd name="T45" fmla="*/ 0 h 2"/>
              <a:gd name="T46" fmla="*/ 2147483646 w 2"/>
              <a:gd name="T47" fmla="*/ 0 h 2"/>
              <a:gd name="T48" fmla="*/ 2147483646 w 2"/>
              <a:gd name="T49" fmla="*/ 0 h 2"/>
              <a:gd name="T50" fmla="*/ 2147483646 w 2"/>
              <a:gd name="T51" fmla="*/ 0 h 2"/>
              <a:gd name="T52" fmla="*/ 2147483646 w 2"/>
              <a:gd name="T53" fmla="*/ 0 h 2"/>
              <a:gd name="T54" fmla="*/ 2147483646 w 2"/>
              <a:gd name="T55" fmla="*/ 0 h 2"/>
              <a:gd name="T56" fmla="*/ 2147483646 w 2"/>
              <a:gd name="T57" fmla="*/ 0 h 2"/>
              <a:gd name="T58" fmla="*/ 2147483646 w 2"/>
              <a:gd name="T59" fmla="*/ 0 h 2"/>
              <a:gd name="T60" fmla="*/ 2147483646 w 2"/>
              <a:gd name="T61" fmla="*/ 0 h 2"/>
              <a:gd name="T62" fmla="*/ 2147483646 w 2"/>
              <a:gd name="T63" fmla="*/ 0 h 2"/>
              <a:gd name="T64" fmla="*/ 2147483646 w 2"/>
              <a:gd name="T65" fmla="*/ 0 h 2"/>
              <a:gd name="T66" fmla="*/ 2147483646 w 2"/>
              <a:gd name="T67" fmla="*/ 2147483646 h 2"/>
              <a:gd name="T68" fmla="*/ 2147483646 w 2"/>
              <a:gd name="T69" fmla="*/ 0 h 2"/>
              <a:gd name="T70" fmla="*/ 2147483646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2147483646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2147483646 h 3"/>
              <a:gd name="T2" fmla="*/ 0 w 2"/>
              <a:gd name="T3" fmla="*/ 2147483646 h 3"/>
              <a:gd name="T4" fmla="*/ 2147483646 w 2"/>
              <a:gd name="T5" fmla="*/ 2147483646 h 3"/>
              <a:gd name="T6" fmla="*/ 2147483646 w 2"/>
              <a:gd name="T7" fmla="*/ 2147483646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2147483646 h 3"/>
              <a:gd name="T16" fmla="*/ 0 w 2"/>
              <a:gd name="T17" fmla="*/ 2147483646 h 3"/>
              <a:gd name="T18" fmla="*/ 0 w 2"/>
              <a:gd name="T19" fmla="*/ 2147483646 h 3"/>
              <a:gd name="T20" fmla="*/ 0 w 2"/>
              <a:gd name="T21" fmla="*/ 2147483646 h 3"/>
              <a:gd name="T22" fmla="*/ 0 w 2"/>
              <a:gd name="T23" fmla="*/ 0 h 3"/>
              <a:gd name="T24" fmla="*/ 0 w 2"/>
              <a:gd name="T25" fmla="*/ 2147483646 h 3"/>
              <a:gd name="T26" fmla="*/ 0 w 2"/>
              <a:gd name="T27" fmla="*/ 2147483646 h 3"/>
              <a:gd name="T28" fmla="*/ 0 w 2"/>
              <a:gd name="T29" fmla="*/ 2147483646 h 3"/>
              <a:gd name="T30" fmla="*/ 0 w 2"/>
              <a:gd name="T31" fmla="*/ 2147483646 h 3"/>
              <a:gd name="T32" fmla="*/ 0 w 2"/>
              <a:gd name="T33" fmla="*/ 2147483646 h 3"/>
              <a:gd name="T34" fmla="*/ 0 w 2"/>
              <a:gd name="T35" fmla="*/ 2147483646 h 3"/>
              <a:gd name="T36" fmla="*/ 0 w 2"/>
              <a:gd name="T37" fmla="*/ 2147483646 h 3"/>
              <a:gd name="T38" fmla="*/ 0 w 2"/>
              <a:gd name="T39" fmla="*/ 2147483646 h 3"/>
              <a:gd name="T40" fmla="*/ 0 w 2"/>
              <a:gd name="T41" fmla="*/ 2147483646 h 3"/>
              <a:gd name="T42" fmla="*/ 0 w 2"/>
              <a:gd name="T43" fmla="*/ 2147483646 h 3"/>
              <a:gd name="T44" fmla="*/ 0 w 2"/>
              <a:gd name="T45" fmla="*/ 2147483646 h 3"/>
              <a:gd name="T46" fmla="*/ 0 w 2"/>
              <a:gd name="T47" fmla="*/ 2147483646 h 3"/>
              <a:gd name="T48" fmla="*/ 0 w 2"/>
              <a:gd name="T49" fmla="*/ 2147483646 h 3"/>
              <a:gd name="T50" fmla="*/ 0 w 2"/>
              <a:gd name="T51" fmla="*/ 2147483646 h 3"/>
              <a:gd name="T52" fmla="*/ 0 w 2"/>
              <a:gd name="T53" fmla="*/ 2147483646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2147483646 h 2"/>
              <a:gd name="T6" fmla="*/ 2147483646 w 2"/>
              <a:gd name="T7" fmla="*/ 0 h 2"/>
              <a:gd name="T8" fmla="*/ 2147483646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147483646 h 2"/>
              <a:gd name="T18" fmla="*/ 0 w 2"/>
              <a:gd name="T19" fmla="*/ 2147483646 h 2"/>
              <a:gd name="T20" fmla="*/ 2147483646 w 2"/>
              <a:gd name="T21" fmla="*/ 2147483646 h 2"/>
              <a:gd name="T22" fmla="*/ 2147483646 w 2"/>
              <a:gd name="T23" fmla="*/ 0 h 2"/>
              <a:gd name="T24" fmla="*/ 2147483646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2147483646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147483646 h 2"/>
              <a:gd name="T2" fmla="*/ 2147483646 w 2"/>
              <a:gd name="T3" fmla="*/ 2147483646 h 2"/>
              <a:gd name="T4" fmla="*/ 0 w 2"/>
              <a:gd name="T5" fmla="*/ 0 h 2"/>
              <a:gd name="T6" fmla="*/ 0 w 2"/>
              <a:gd name="T7" fmla="*/ 2147483646 h 2"/>
              <a:gd name="T8" fmla="*/ 0 w 2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30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2147483646 w 2"/>
              <a:gd name="T1" fmla="*/ 0 h 2"/>
              <a:gd name="T2" fmla="*/ 2147483646 w 2"/>
              <a:gd name="T3" fmla="*/ 0 h 2"/>
              <a:gd name="T4" fmla="*/ 2147483646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2147483646 h 2"/>
              <a:gd name="T12" fmla="*/ 2147483646 w 2"/>
              <a:gd name="T13" fmla="*/ 0 h 2"/>
              <a:gd name="T14" fmla="*/ 2147483646 w 2"/>
              <a:gd name="T15" fmla="*/ 0 h 2"/>
              <a:gd name="T16" fmla="*/ 2147483646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2147483646 h 2"/>
              <a:gd name="T24" fmla="*/ 2147483646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2147483646 w 2"/>
              <a:gd name="T5" fmla="*/ 0 h 1587"/>
              <a:gd name="T6" fmla="*/ 2147483646 w 2"/>
              <a:gd name="T7" fmla="*/ 0 h 1587"/>
              <a:gd name="T8" fmla="*/ 2147483646 w 2"/>
              <a:gd name="T9" fmla="*/ 0 h 1587"/>
              <a:gd name="T10" fmla="*/ 2147483646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2147483646 w 2"/>
              <a:gd name="T25" fmla="*/ 0 h 1587"/>
              <a:gd name="T26" fmla="*/ 2147483646 w 2"/>
              <a:gd name="T27" fmla="*/ 0 h 1587"/>
              <a:gd name="T28" fmla="*/ 2147483646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147483646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2147483646 h 2"/>
              <a:gd name="T2" fmla="*/ 0 w 1587"/>
              <a:gd name="T3" fmla="*/ 2147483646 h 2"/>
              <a:gd name="T4" fmla="*/ 0 w 1587"/>
              <a:gd name="T5" fmla="*/ 0 h 2"/>
              <a:gd name="T6" fmla="*/ 0 w 1587"/>
              <a:gd name="T7" fmla="*/ 2147483646 h 2"/>
              <a:gd name="T8" fmla="*/ 0 w 1587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2147483646 w 2"/>
              <a:gd name="T1" fmla="*/ 2147483646 h 2"/>
              <a:gd name="T2" fmla="*/ 2147483646 w 2"/>
              <a:gd name="T3" fmla="*/ 2147483646 h 2"/>
              <a:gd name="T4" fmla="*/ 2147483646 w 2"/>
              <a:gd name="T5" fmla="*/ 2147483646 h 2"/>
              <a:gd name="T6" fmla="*/ 2147483646 w 2"/>
              <a:gd name="T7" fmla="*/ 2147483646 h 2"/>
              <a:gd name="T8" fmla="*/ 0 w 2"/>
              <a:gd name="T9" fmla="*/ 2147483646 h 2"/>
              <a:gd name="T10" fmla="*/ 0 w 2"/>
              <a:gd name="T11" fmla="*/ 2147483646 h 2"/>
              <a:gd name="T12" fmla="*/ 2147483646 w 2"/>
              <a:gd name="T13" fmla="*/ 2147483646 h 2"/>
              <a:gd name="T14" fmla="*/ 0 w 2"/>
              <a:gd name="T15" fmla="*/ 2147483646 h 2"/>
              <a:gd name="T16" fmla="*/ 0 w 2"/>
              <a:gd name="T17" fmla="*/ 2147483646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0 w 2"/>
              <a:gd name="T25" fmla="*/ 2147483646 h 2"/>
              <a:gd name="T26" fmla="*/ 0 w 2"/>
              <a:gd name="T27" fmla="*/ 2147483646 h 2"/>
              <a:gd name="T28" fmla="*/ 0 w 2"/>
              <a:gd name="T29" fmla="*/ 2147483646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2147483646 h 2"/>
              <a:gd name="T38" fmla="*/ 2147483646 w 2"/>
              <a:gd name="T39" fmla="*/ 2147483646 h 2"/>
              <a:gd name="T40" fmla="*/ 2147483646 w 2"/>
              <a:gd name="T41" fmla="*/ 2147483646 h 2"/>
              <a:gd name="T42" fmla="*/ 2147483646 w 2"/>
              <a:gd name="T43" fmla="*/ 2147483646 h 2"/>
              <a:gd name="T44" fmla="*/ 2147483646 w 2"/>
              <a:gd name="T45" fmla="*/ 2147483646 h 2"/>
              <a:gd name="T46" fmla="*/ 2147483646 w 2"/>
              <a:gd name="T47" fmla="*/ 2147483646 h 2"/>
              <a:gd name="T48" fmla="*/ 0 w 2"/>
              <a:gd name="T49" fmla="*/ 0 h 2"/>
              <a:gd name="T50" fmla="*/ 0 w 2"/>
              <a:gd name="T51" fmla="*/ 2147483646 h 2"/>
              <a:gd name="T52" fmla="*/ 0 w 2"/>
              <a:gd name="T53" fmla="*/ 2147483646 h 2"/>
              <a:gd name="T54" fmla="*/ 0 w 2"/>
              <a:gd name="T55" fmla="*/ 2147483646 h 2"/>
              <a:gd name="T56" fmla="*/ 2147483646 w 2"/>
              <a:gd name="T57" fmla="*/ 2147483646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0 h 2"/>
              <a:gd name="T6" fmla="*/ 2147483646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147483646 h 2"/>
              <a:gd name="T14" fmla="*/ 0 w 2"/>
              <a:gd name="T15" fmla="*/ 2147483646 h 2"/>
              <a:gd name="T16" fmla="*/ 2147483646 w 2"/>
              <a:gd name="T17" fmla="*/ 0 h 2"/>
              <a:gd name="T18" fmla="*/ 2147483646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2147483646 h 2"/>
              <a:gd name="T48" fmla="*/ 0 w 2"/>
              <a:gd name="T49" fmla="*/ 2147483646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2147483646 w 2"/>
              <a:gd name="T1" fmla="*/ 0 h 1588"/>
              <a:gd name="T2" fmla="*/ 0 w 2"/>
              <a:gd name="T3" fmla="*/ 0 h 1588"/>
              <a:gd name="T4" fmla="*/ 2147483646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2147483646 w 2"/>
              <a:gd name="T1" fmla="*/ 2147483646 h 5"/>
              <a:gd name="T2" fmla="*/ 2147483646 w 2"/>
              <a:gd name="T3" fmla="*/ 2147483646 h 5"/>
              <a:gd name="T4" fmla="*/ 0 w 2"/>
              <a:gd name="T5" fmla="*/ 0 h 5"/>
              <a:gd name="T6" fmla="*/ 0 w 2"/>
              <a:gd name="T7" fmla="*/ 2147483646 h 5"/>
              <a:gd name="T8" fmla="*/ 0 w 2"/>
              <a:gd name="T9" fmla="*/ 2147483646 h 5"/>
              <a:gd name="T10" fmla="*/ 2147483646 w 2"/>
              <a:gd name="T11" fmla="*/ 2147483646 h 5"/>
              <a:gd name="T12" fmla="*/ 2147483646 w 2"/>
              <a:gd name="T13" fmla="*/ 2147483646 h 5"/>
              <a:gd name="T14" fmla="*/ 2147483646 w 2"/>
              <a:gd name="T15" fmla="*/ 2147483646 h 5"/>
              <a:gd name="T16" fmla="*/ 0 w 2"/>
              <a:gd name="T17" fmla="*/ 0 h 5"/>
              <a:gd name="T18" fmla="*/ 0 w 2"/>
              <a:gd name="T19" fmla="*/ 2147483646 h 5"/>
              <a:gd name="T20" fmla="*/ 0 w 2"/>
              <a:gd name="T21" fmla="*/ 2147483646 h 5"/>
              <a:gd name="T22" fmla="*/ 2147483646 w 2"/>
              <a:gd name="T23" fmla="*/ 2147483646 h 5"/>
              <a:gd name="T24" fmla="*/ 2147483646 w 2"/>
              <a:gd name="T25" fmla="*/ 2147483646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2147483646 w 2"/>
              <a:gd name="T3" fmla="*/ 0 h 1587"/>
              <a:gd name="T4" fmla="*/ 2147483646 w 2"/>
              <a:gd name="T5" fmla="*/ 0 h 1587"/>
              <a:gd name="T6" fmla="*/ 2147483646 w 2"/>
              <a:gd name="T7" fmla="*/ 0 h 1587"/>
              <a:gd name="T8" fmla="*/ 2147483646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2147483646 w 2"/>
              <a:gd name="T19" fmla="*/ 0 h 1587"/>
              <a:gd name="T20" fmla="*/ 2147483646 w 2"/>
              <a:gd name="T21" fmla="*/ 0 h 1587"/>
              <a:gd name="T22" fmla="*/ 2147483646 w 2"/>
              <a:gd name="T23" fmla="*/ 0 h 1587"/>
              <a:gd name="T24" fmla="*/ 2147483646 w 2"/>
              <a:gd name="T25" fmla="*/ 0 h 1587"/>
              <a:gd name="T26" fmla="*/ 2147483646 w 2"/>
              <a:gd name="T27" fmla="*/ 0 h 1587"/>
              <a:gd name="T28" fmla="*/ 2147483646 w 2"/>
              <a:gd name="T29" fmla="*/ 0 h 1587"/>
              <a:gd name="T30" fmla="*/ 2147483646 w 2"/>
              <a:gd name="T31" fmla="*/ 0 h 1587"/>
              <a:gd name="T32" fmla="*/ 2147483646 w 2"/>
              <a:gd name="T33" fmla="*/ 0 h 1587"/>
              <a:gd name="T34" fmla="*/ 2147483646 w 2"/>
              <a:gd name="T35" fmla="*/ 0 h 1587"/>
              <a:gd name="T36" fmla="*/ 2147483646 w 2"/>
              <a:gd name="T37" fmla="*/ 0 h 1587"/>
              <a:gd name="T38" fmla="*/ 2147483646 w 2"/>
              <a:gd name="T39" fmla="*/ 0 h 1587"/>
              <a:gd name="T40" fmla="*/ 2147483646 w 2"/>
              <a:gd name="T41" fmla="*/ 0 h 1587"/>
              <a:gd name="T42" fmla="*/ 2147483646 w 2"/>
              <a:gd name="T43" fmla="*/ 0 h 1587"/>
              <a:gd name="T44" fmla="*/ 2147483646 w 2"/>
              <a:gd name="T45" fmla="*/ 0 h 1587"/>
              <a:gd name="T46" fmla="*/ 2147483646 w 2"/>
              <a:gd name="T47" fmla="*/ 0 h 1587"/>
              <a:gd name="T48" fmla="*/ 2147483646 w 2"/>
              <a:gd name="T49" fmla="*/ 0 h 1587"/>
              <a:gd name="T50" fmla="*/ 2147483646 w 2"/>
              <a:gd name="T51" fmla="*/ 0 h 1587"/>
              <a:gd name="T52" fmla="*/ 2147483646 w 2"/>
              <a:gd name="T53" fmla="*/ 0 h 1587"/>
              <a:gd name="T54" fmla="*/ 2147483646 w 2"/>
              <a:gd name="T55" fmla="*/ 0 h 1587"/>
              <a:gd name="T56" fmla="*/ 2147483646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43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2147483646 h 3"/>
              <a:gd name="T2" fmla="*/ 2147483646 w 2"/>
              <a:gd name="T3" fmla="*/ 0 h 3"/>
              <a:gd name="T4" fmla="*/ 2147483646 w 2"/>
              <a:gd name="T5" fmla="*/ 0 h 3"/>
              <a:gd name="T6" fmla="*/ 2147483646 w 2"/>
              <a:gd name="T7" fmla="*/ 0 h 3"/>
              <a:gd name="T8" fmla="*/ 2147483646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2147483646 h 3"/>
              <a:gd name="T16" fmla="*/ 0 w 2"/>
              <a:gd name="T17" fmla="*/ 2147483646 h 3"/>
              <a:gd name="T18" fmla="*/ 2147483646 w 2"/>
              <a:gd name="T19" fmla="*/ 0 h 3"/>
              <a:gd name="T20" fmla="*/ 2147483646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2147483646 h 3"/>
              <a:gd name="T40" fmla="*/ 0 w 2"/>
              <a:gd name="T41" fmla="*/ 2147483646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49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0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2147483646 h 2"/>
              <a:gd name="T2" fmla="*/ 0 w 1587"/>
              <a:gd name="T3" fmla="*/ 2147483646 h 2"/>
              <a:gd name="T4" fmla="*/ 0 w 1587"/>
              <a:gd name="T5" fmla="*/ 0 h 2"/>
              <a:gd name="T6" fmla="*/ 0 w 1587"/>
              <a:gd name="T7" fmla="*/ 2147483646 h 2"/>
              <a:gd name="T8" fmla="*/ 0 w 1587"/>
              <a:gd name="T9" fmla="*/ 2147483646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147483646 h 2"/>
              <a:gd name="T4" fmla="*/ 2147483646 w 2"/>
              <a:gd name="T5" fmla="*/ 2147483646 h 2"/>
              <a:gd name="T6" fmla="*/ 2147483646 w 2"/>
              <a:gd name="T7" fmla="*/ 2147483646 h 2"/>
              <a:gd name="T8" fmla="*/ 2147483646 w 2"/>
              <a:gd name="T9" fmla="*/ 2147483646 h 2"/>
              <a:gd name="T10" fmla="*/ 2147483646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147483646 h 2"/>
              <a:gd name="T18" fmla="*/ 0 w 2"/>
              <a:gd name="T19" fmla="*/ 2147483646 h 2"/>
              <a:gd name="T20" fmla="*/ 0 w 2"/>
              <a:gd name="T21" fmla="*/ 2147483646 h 2"/>
              <a:gd name="T22" fmla="*/ 0 w 2"/>
              <a:gd name="T23" fmla="*/ 2147483646 h 2"/>
              <a:gd name="T24" fmla="*/ 2147483646 w 2"/>
              <a:gd name="T25" fmla="*/ 2147483646 h 2"/>
              <a:gd name="T26" fmla="*/ 2147483646 w 2"/>
              <a:gd name="T27" fmla="*/ 2147483646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2147483646 h 2"/>
              <a:gd name="T2" fmla="*/ 0 w 2"/>
              <a:gd name="T3" fmla="*/ 2147483646 h 2"/>
              <a:gd name="T4" fmla="*/ 2147483646 w 2"/>
              <a:gd name="T5" fmla="*/ 2147483646 h 2"/>
              <a:gd name="T6" fmla="*/ 2147483646 w 2"/>
              <a:gd name="T7" fmla="*/ 2147483646 h 2"/>
              <a:gd name="T8" fmla="*/ 2147483646 w 2"/>
              <a:gd name="T9" fmla="*/ 2147483646 h 2"/>
              <a:gd name="T10" fmla="*/ 2147483646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2147483646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2147483646 h 2"/>
              <a:gd name="T32" fmla="*/ 0 w 2"/>
              <a:gd name="T33" fmla="*/ 2147483646 h 2"/>
              <a:gd name="T34" fmla="*/ 0 w 2"/>
              <a:gd name="T35" fmla="*/ 2147483646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2147483646 h 2"/>
              <a:gd name="T50" fmla="*/ 2147483646 w 2"/>
              <a:gd name="T51" fmla="*/ 2147483646 h 2"/>
              <a:gd name="T52" fmla="*/ 2147483646 w 2"/>
              <a:gd name="T53" fmla="*/ 0 h 2"/>
              <a:gd name="T54" fmla="*/ 2147483646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2147483646 h 2"/>
              <a:gd name="T62" fmla="*/ 0 w 2"/>
              <a:gd name="T63" fmla="*/ 2147483646 h 2"/>
              <a:gd name="T64" fmla="*/ 2147483646 w 2"/>
              <a:gd name="T65" fmla="*/ 2147483646 h 2"/>
              <a:gd name="T66" fmla="*/ 2147483646 w 2"/>
              <a:gd name="T67" fmla="*/ 2147483646 h 2"/>
              <a:gd name="T68" fmla="*/ 0 w 2"/>
              <a:gd name="T69" fmla="*/ 2147483646 h 2"/>
              <a:gd name="T70" fmla="*/ 0 w 2"/>
              <a:gd name="T71" fmla="*/ 2147483646 h 2"/>
              <a:gd name="T72" fmla="*/ 0 w 2"/>
              <a:gd name="T73" fmla="*/ 2147483646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6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7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8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59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0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1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62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smtClean="0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43401" y="301625"/>
            <a:ext cx="8439652" cy="1031875"/>
          </a:xfrm>
        </p:spPr>
        <p:txBody>
          <a:bodyPr/>
          <a:lstStyle>
            <a:lvl1pPr>
              <a:defRPr b="0" i="0" cap="none" baseline="0">
                <a:solidFill>
                  <a:srgbClr val="021F43"/>
                </a:solidFill>
                <a:latin typeface="+mn-lt"/>
                <a:cs typeface="Andes Extra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43401" y="1460500"/>
            <a:ext cx="8440305" cy="4600863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1200"/>
              </a:spcBef>
              <a:defRPr>
                <a:solidFill>
                  <a:srgbClr val="7F7F7F"/>
                </a:solidFill>
              </a:defRPr>
            </a:lvl1pPr>
            <a:lvl2pPr>
              <a:lnSpc>
                <a:spcPct val="130000"/>
              </a:lnSpc>
              <a:spcBef>
                <a:spcPts val="120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557784"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3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Information</a:t>
            </a:r>
            <a:endParaRPr lang="en-US" dirty="0"/>
          </a:p>
        </p:txBody>
      </p:sp>
      <p:sp>
        <p:nvSpPr>
          <p:cNvPr id="64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7510F1-8A22-4410-8320-B35CFF289D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183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with 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682"/>
          <p:cNvSpPr>
            <a:spLocks/>
          </p:cNvSpPr>
          <p:nvPr/>
        </p:nvSpPr>
        <p:spPr bwMode="auto">
          <a:xfrm flipH="1">
            <a:off x="6380163" y="615950"/>
            <a:ext cx="1014412" cy="1895475"/>
          </a:xfrm>
          <a:custGeom>
            <a:avLst/>
            <a:gdLst>
              <a:gd name="T0" fmla="*/ 0 w 638"/>
              <a:gd name="T1" fmla="*/ 0 h 1194"/>
              <a:gd name="T2" fmla="*/ 2147483646 w 638"/>
              <a:gd name="T3" fmla="*/ 2147483646 h 1194"/>
              <a:gd name="T4" fmla="*/ 2147483646 w 638"/>
              <a:gd name="T5" fmla="*/ 2147483646 h 1194"/>
              <a:gd name="T6" fmla="*/ 2147483646 w 638"/>
              <a:gd name="T7" fmla="*/ 2147483646 h 1194"/>
              <a:gd name="T8" fmla="*/ 2147483646 w 638"/>
              <a:gd name="T9" fmla="*/ 2147483646 h 1194"/>
              <a:gd name="T10" fmla="*/ 2147483646 w 638"/>
              <a:gd name="T11" fmla="*/ 2147483646 h 1194"/>
              <a:gd name="T12" fmla="*/ 2147483646 w 638"/>
              <a:gd name="T13" fmla="*/ 2147483646 h 1194"/>
              <a:gd name="T14" fmla="*/ 2147483646 w 638"/>
              <a:gd name="T15" fmla="*/ 2147483646 h 1194"/>
              <a:gd name="T16" fmla="*/ 2147483646 w 638"/>
              <a:gd name="T17" fmla="*/ 2147483646 h 1194"/>
              <a:gd name="T18" fmla="*/ 2147483646 w 638"/>
              <a:gd name="T19" fmla="*/ 2147483646 h 1194"/>
              <a:gd name="T20" fmla="*/ 2147483646 w 638"/>
              <a:gd name="T21" fmla="*/ 2147483646 h 1194"/>
              <a:gd name="T22" fmla="*/ 2147483646 w 638"/>
              <a:gd name="T23" fmla="*/ 2147483646 h 1194"/>
              <a:gd name="T24" fmla="*/ 2147483646 w 638"/>
              <a:gd name="T25" fmla="*/ 2147483646 h 1194"/>
              <a:gd name="T26" fmla="*/ 2147483646 w 638"/>
              <a:gd name="T27" fmla="*/ 2147483646 h 1194"/>
              <a:gd name="T28" fmla="*/ 2147483646 w 638"/>
              <a:gd name="T29" fmla="*/ 2147483646 h 1194"/>
              <a:gd name="T30" fmla="*/ 2147483646 w 638"/>
              <a:gd name="T31" fmla="*/ 2147483646 h 1194"/>
              <a:gd name="T32" fmla="*/ 2147483646 w 638"/>
              <a:gd name="T33" fmla="*/ 2147483646 h 1194"/>
              <a:gd name="T34" fmla="*/ 2147483646 w 638"/>
              <a:gd name="T35" fmla="*/ 2147483646 h 1194"/>
              <a:gd name="T36" fmla="*/ 2147483646 w 638"/>
              <a:gd name="T37" fmla="*/ 2147483646 h 1194"/>
              <a:gd name="T38" fmla="*/ 2147483646 w 638"/>
              <a:gd name="T39" fmla="*/ 2147483646 h 1194"/>
              <a:gd name="T40" fmla="*/ 2147483646 w 638"/>
              <a:gd name="T41" fmla="*/ 2147483646 h 1194"/>
              <a:gd name="T42" fmla="*/ 2147483646 w 638"/>
              <a:gd name="T43" fmla="*/ 2147483646 h 1194"/>
              <a:gd name="T44" fmla="*/ 2147483646 w 638"/>
              <a:gd name="T45" fmla="*/ 2147483646 h 1194"/>
              <a:gd name="T46" fmla="*/ 2147483646 w 638"/>
              <a:gd name="T47" fmla="*/ 2147483646 h 1194"/>
              <a:gd name="T48" fmla="*/ 2147483646 w 638"/>
              <a:gd name="T49" fmla="*/ 2147483646 h 1194"/>
              <a:gd name="T50" fmla="*/ 2147483646 w 638"/>
              <a:gd name="T51" fmla="*/ 2147483646 h 1194"/>
              <a:gd name="T52" fmla="*/ 2147483646 w 638"/>
              <a:gd name="T53" fmla="*/ 2147483646 h 1194"/>
              <a:gd name="T54" fmla="*/ 2147483646 w 638"/>
              <a:gd name="T55" fmla="*/ 2147483646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2147483646 w 448"/>
              <a:gd name="T1" fmla="*/ 2147483646 h 372"/>
              <a:gd name="T2" fmla="*/ 2147483646 w 448"/>
              <a:gd name="T3" fmla="*/ 2147483646 h 372"/>
              <a:gd name="T4" fmla="*/ 2147483646 w 448"/>
              <a:gd name="T5" fmla="*/ 2147483646 h 372"/>
              <a:gd name="T6" fmla="*/ 2147483646 w 448"/>
              <a:gd name="T7" fmla="*/ 2147483646 h 372"/>
              <a:gd name="T8" fmla="*/ 2147483646 w 448"/>
              <a:gd name="T9" fmla="*/ 2147483646 h 372"/>
              <a:gd name="T10" fmla="*/ 2147483646 w 448"/>
              <a:gd name="T11" fmla="*/ 2147483646 h 372"/>
              <a:gd name="T12" fmla="*/ 0 w 448"/>
              <a:gd name="T13" fmla="*/ 0 h 372"/>
              <a:gd name="T14" fmla="*/ 2147483646 w 448"/>
              <a:gd name="T15" fmla="*/ 0 h 372"/>
              <a:gd name="T16" fmla="*/ 2147483646 w 448"/>
              <a:gd name="T17" fmla="*/ 2147483646 h 372"/>
              <a:gd name="T18" fmla="*/ 2147483646 w 448"/>
              <a:gd name="T19" fmla="*/ 2147483646 h 372"/>
              <a:gd name="T20" fmla="*/ 2147483646 w 448"/>
              <a:gd name="T21" fmla="*/ 2147483646 h 372"/>
              <a:gd name="T22" fmla="*/ 2147483646 w 448"/>
              <a:gd name="T23" fmla="*/ 2147483646 h 372"/>
              <a:gd name="T24" fmla="*/ 2147483646 w 448"/>
              <a:gd name="T25" fmla="*/ 2147483646 h 372"/>
              <a:gd name="T26" fmla="*/ 2147483646 w 448"/>
              <a:gd name="T27" fmla="*/ 2147483646 h 372"/>
              <a:gd name="T28" fmla="*/ 2147483646 w 448"/>
              <a:gd name="T29" fmla="*/ 2147483646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56934" y="301625"/>
            <a:ext cx="8439487" cy="667338"/>
          </a:xfrm>
        </p:spPr>
        <p:txBody>
          <a:bodyPr/>
          <a:lstStyle>
            <a:lvl1pPr>
              <a:defRPr b="0" i="0" cap="none" baseline="0">
                <a:solidFill>
                  <a:schemeClr val="tx1"/>
                </a:solidFill>
                <a:latin typeface="+mn-lt"/>
                <a:cs typeface="Andes Extra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56934" y="1599260"/>
            <a:ext cx="8440305" cy="4462104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356934" y="1025408"/>
            <a:ext cx="8435473" cy="517408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="0" cap="none" baseline="0">
                <a:solidFill>
                  <a:schemeClr val="bg2"/>
                </a:solidFill>
              </a:defRPr>
            </a:lvl1pPr>
            <a:lvl2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Information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856205-1F2E-420F-A295-04F9C4D848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0956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6934" y="405102"/>
            <a:ext cx="3010890" cy="5517716"/>
          </a:xfrm>
        </p:spPr>
        <p:txBody>
          <a:bodyPr anchor="ctr"/>
          <a:lstStyle>
            <a:lvl1pPr algn="l">
              <a:defRPr sz="2400" b="0" i="0" cap="all" baseline="0">
                <a:solidFill>
                  <a:schemeClr val="bg2"/>
                </a:solidFill>
                <a:latin typeface="+mn-lt"/>
                <a:cs typeface="Andes ExtraLight"/>
              </a:defRPr>
            </a:lvl1pPr>
            <a:lvl2pPr algn="l">
              <a:defRPr sz="2400" b="0" i="0" cap="all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  <a:cs typeface="Andes ExtraLight"/>
              </a:defRPr>
            </a:lvl2pPr>
            <a:lvl3pPr algn="l">
              <a:defRPr sz="2400" b="0" i="0" cap="all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  <a:cs typeface="Andes ExtraLight"/>
              </a:defRPr>
            </a:lvl3pPr>
            <a:lvl4pPr algn="l">
              <a:defRPr sz="2400" b="0" i="0" cap="all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  <a:cs typeface="Andes ExtraLight"/>
              </a:defRPr>
            </a:lvl4pPr>
            <a:lvl5pPr algn="l">
              <a:defRPr sz="2400" b="0" i="0" cap="all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  <a:cs typeface="Andes Extra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0" y="405102"/>
            <a:ext cx="5207000" cy="5483080"/>
          </a:xfrm>
        </p:spPr>
        <p:txBody>
          <a:bodyPr anchor="ctr"/>
          <a:lstStyle>
            <a:lvl1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2C421-E0B2-4527-8BDF-BA98C1711B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0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3" y="288636"/>
            <a:ext cx="8533067" cy="461819"/>
          </a:xfrm>
        </p:spPr>
        <p:txBody>
          <a:bodyPr/>
          <a:lstStyle>
            <a:lvl1pPr>
              <a:defRPr sz="2200" b="0" i="0" baseline="0">
                <a:solidFill>
                  <a:srgbClr val="021F43"/>
                </a:solidFill>
                <a:latin typeface="+mn-lt"/>
                <a:cs typeface="Andes Extra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0" y="983838"/>
            <a:ext cx="5207000" cy="4904344"/>
          </a:xfrm>
        </p:spPr>
        <p:txBody>
          <a:bodyPr anchor="ctr"/>
          <a:lstStyle>
            <a:lvl1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BBCAD-0E99-4B61-85F3-5960676471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67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with Graphic 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42" y="288636"/>
            <a:ext cx="8569158" cy="461819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n-lt"/>
                <a:cs typeface="Andes Extra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22841" y="1443789"/>
            <a:ext cx="5307263" cy="4545263"/>
          </a:xfrm>
        </p:spPr>
        <p:txBody>
          <a:bodyPr/>
          <a:lstStyle>
            <a:lvl1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21093" y="1003049"/>
            <a:ext cx="3087853" cy="4972050"/>
          </a:xfrm>
        </p:spPr>
        <p:txBody>
          <a:bodyPr rIns="182880" anchor="ctr"/>
          <a:lstStyle>
            <a:lvl1pPr>
              <a:defRPr sz="16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622675" y="976312"/>
            <a:ext cx="5294062" cy="414003"/>
          </a:xfrm>
        </p:spPr>
        <p:txBody>
          <a:bodyPr/>
          <a:lstStyle>
            <a:lvl1pPr algn="ctr">
              <a:defRPr sz="1600" b="0" cap="all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890C0-29C8-47C6-B24C-976C3664D1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913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71538"/>
            <a:ext cx="7772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84213" y="6329363"/>
            <a:ext cx="2133600" cy="365125"/>
          </a:xfrm>
          <a:prstGeom prst="rect">
            <a:avLst/>
          </a:prstGeom>
        </p:spPr>
        <p:txBody>
          <a:bodyPr vert="horz" lIns="0" tIns="0" rIns="91440" bIns="0" rtlCol="0" anchor="b">
            <a:normAutofit/>
          </a:bodyPr>
          <a:lstStyle>
            <a:lvl1pPr algn="l" eaLnBrk="1" hangingPunct="1">
              <a:defRPr sz="14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50" r:id="rId1"/>
    <p:sldLayoutId id="2147485451" r:id="rId2"/>
    <p:sldLayoutId id="2147485452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cap="all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Font typeface="Wingdings" panose="05000000000000000000" pitchFamily="2" charset="2"/>
        <a:defRPr>
          <a:solidFill>
            <a:schemeClr val="tx1"/>
          </a:solidFill>
          <a:latin typeface="+mn-lt"/>
          <a:ea typeface="MS PGothic" pitchFamily="34" charset="-128"/>
        </a:defRPr>
      </a:lvl2pPr>
      <a:lvl3pPr marL="4763" indent="909638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84"/>
          <p:cNvSpPr>
            <a:spLocks/>
          </p:cNvSpPr>
          <p:nvPr/>
        </p:nvSpPr>
        <p:spPr bwMode="auto">
          <a:xfrm flipH="1">
            <a:off x="8189913" y="6323013"/>
            <a:ext cx="349250" cy="534987"/>
          </a:xfrm>
          <a:custGeom>
            <a:avLst/>
            <a:gdLst>
              <a:gd name="T0" fmla="*/ 0 w 638"/>
              <a:gd name="T1" fmla="*/ 0 h 1194"/>
              <a:gd name="T2" fmla="*/ 2147483646 w 638"/>
              <a:gd name="T3" fmla="*/ 2147483646 h 1194"/>
              <a:gd name="T4" fmla="*/ 2147483646 w 638"/>
              <a:gd name="T5" fmla="*/ 2147483646 h 1194"/>
              <a:gd name="T6" fmla="*/ 2147483646 w 638"/>
              <a:gd name="T7" fmla="*/ 2147483646 h 1194"/>
              <a:gd name="T8" fmla="*/ 2147483646 w 638"/>
              <a:gd name="T9" fmla="*/ 2147483646 h 1194"/>
              <a:gd name="T10" fmla="*/ 2147483646 w 638"/>
              <a:gd name="T11" fmla="*/ 2147483646 h 1194"/>
              <a:gd name="T12" fmla="*/ 2147483646 w 638"/>
              <a:gd name="T13" fmla="*/ 2147483646 h 1194"/>
              <a:gd name="T14" fmla="*/ 2147483646 w 638"/>
              <a:gd name="T15" fmla="*/ 2147483646 h 1194"/>
              <a:gd name="T16" fmla="*/ 2147483646 w 638"/>
              <a:gd name="T17" fmla="*/ 2147483646 h 1194"/>
              <a:gd name="T18" fmla="*/ 2147483646 w 638"/>
              <a:gd name="T19" fmla="*/ 2147483646 h 1194"/>
              <a:gd name="T20" fmla="*/ 2147483646 w 638"/>
              <a:gd name="T21" fmla="*/ 2147483646 h 1194"/>
              <a:gd name="T22" fmla="*/ 2147483646 w 638"/>
              <a:gd name="T23" fmla="*/ 2147483646 h 1194"/>
              <a:gd name="T24" fmla="*/ 2147483646 w 638"/>
              <a:gd name="T25" fmla="*/ 2147483646 h 1194"/>
              <a:gd name="T26" fmla="*/ 2147483646 w 638"/>
              <a:gd name="T27" fmla="*/ 2147483646 h 1194"/>
              <a:gd name="T28" fmla="*/ 2147483646 w 638"/>
              <a:gd name="T29" fmla="*/ 2147483646 h 1194"/>
              <a:gd name="T30" fmla="*/ 2147483646 w 638"/>
              <a:gd name="T31" fmla="*/ 2147483646 h 1194"/>
              <a:gd name="T32" fmla="*/ 2147483646 w 638"/>
              <a:gd name="T33" fmla="*/ 2147483646 h 1194"/>
              <a:gd name="T34" fmla="*/ 2147483646 w 638"/>
              <a:gd name="T35" fmla="*/ 2147483646 h 1194"/>
              <a:gd name="T36" fmla="*/ 2147483646 w 638"/>
              <a:gd name="T37" fmla="*/ 2147483646 h 1194"/>
              <a:gd name="T38" fmla="*/ 2147483646 w 638"/>
              <a:gd name="T39" fmla="*/ 2147483646 h 1194"/>
              <a:gd name="T40" fmla="*/ 2147483646 w 638"/>
              <a:gd name="T41" fmla="*/ 2147483646 h 1194"/>
              <a:gd name="T42" fmla="*/ 2147483646 w 638"/>
              <a:gd name="T43" fmla="*/ 2147483646 h 1194"/>
              <a:gd name="T44" fmla="*/ 2147483646 w 638"/>
              <a:gd name="T45" fmla="*/ 2147483646 h 1194"/>
              <a:gd name="T46" fmla="*/ 2147483646 w 638"/>
              <a:gd name="T47" fmla="*/ 2147483646 h 1194"/>
              <a:gd name="T48" fmla="*/ 2147483646 w 638"/>
              <a:gd name="T49" fmla="*/ 2147483646 h 1194"/>
              <a:gd name="T50" fmla="*/ 2147483646 w 638"/>
              <a:gd name="T51" fmla="*/ 2147483646 h 1194"/>
              <a:gd name="T52" fmla="*/ 2147483646 w 638"/>
              <a:gd name="T53" fmla="*/ 2147483646 h 1194"/>
              <a:gd name="T54" fmla="*/ 2147483646 w 638"/>
              <a:gd name="T55" fmla="*/ 2147483646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051" name="Freeform 85"/>
          <p:cNvSpPr>
            <a:spLocks/>
          </p:cNvSpPr>
          <p:nvPr/>
        </p:nvSpPr>
        <p:spPr bwMode="auto">
          <a:xfrm flipH="1">
            <a:off x="8545513" y="6146800"/>
            <a:ext cx="246062" cy="165100"/>
          </a:xfrm>
          <a:custGeom>
            <a:avLst/>
            <a:gdLst>
              <a:gd name="T0" fmla="*/ 2147483646 w 448"/>
              <a:gd name="T1" fmla="*/ 2147483646 h 372"/>
              <a:gd name="T2" fmla="*/ 2147483646 w 448"/>
              <a:gd name="T3" fmla="*/ 2147483646 h 372"/>
              <a:gd name="T4" fmla="*/ 2147483646 w 448"/>
              <a:gd name="T5" fmla="*/ 2147483646 h 372"/>
              <a:gd name="T6" fmla="*/ 2147483646 w 448"/>
              <a:gd name="T7" fmla="*/ 2147483646 h 372"/>
              <a:gd name="T8" fmla="*/ 2147483646 w 448"/>
              <a:gd name="T9" fmla="*/ 2147483646 h 372"/>
              <a:gd name="T10" fmla="*/ 2147483646 w 448"/>
              <a:gd name="T11" fmla="*/ 2147483646 h 372"/>
              <a:gd name="T12" fmla="*/ 0 w 448"/>
              <a:gd name="T13" fmla="*/ 0 h 372"/>
              <a:gd name="T14" fmla="*/ 2147483646 w 448"/>
              <a:gd name="T15" fmla="*/ 0 h 372"/>
              <a:gd name="T16" fmla="*/ 2147483646 w 448"/>
              <a:gd name="T17" fmla="*/ 2147483646 h 372"/>
              <a:gd name="T18" fmla="*/ 2147483646 w 448"/>
              <a:gd name="T19" fmla="*/ 2147483646 h 372"/>
              <a:gd name="T20" fmla="*/ 2147483646 w 448"/>
              <a:gd name="T21" fmla="*/ 2147483646 h 372"/>
              <a:gd name="T22" fmla="*/ 2147483646 w 448"/>
              <a:gd name="T23" fmla="*/ 2147483646 h 372"/>
              <a:gd name="T24" fmla="*/ 2147483646 w 448"/>
              <a:gd name="T25" fmla="*/ 2147483646 h 372"/>
              <a:gd name="T26" fmla="*/ 2147483646 w 448"/>
              <a:gd name="T27" fmla="*/ 2147483646 h 372"/>
              <a:gd name="T28" fmla="*/ 2147483646 w 448"/>
              <a:gd name="T29" fmla="*/ 2147483646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301625"/>
            <a:ext cx="8461375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697038"/>
            <a:ext cx="8478837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Paragraph content</a:t>
            </a:r>
          </a:p>
          <a:p>
            <a:pPr lvl="1"/>
            <a:r>
              <a:rPr lang="en-US" dirty="0" smtClean="0"/>
              <a:t>Bullets</a:t>
            </a:r>
          </a:p>
          <a:p>
            <a:pPr lvl="5"/>
            <a:r>
              <a:rPr lang="en-US" dirty="0" smtClean="0"/>
              <a:t>Bullets</a:t>
            </a:r>
          </a:p>
          <a:p>
            <a:pPr lvl="3"/>
            <a:r>
              <a:rPr lang="en-US" dirty="0" smtClean="0"/>
              <a:t>Bullets</a:t>
            </a:r>
          </a:p>
          <a:p>
            <a:pPr lvl="4"/>
            <a:r>
              <a:rPr lang="en-US" dirty="0" smtClean="0"/>
              <a:t>Bullets</a:t>
            </a:r>
          </a:p>
        </p:txBody>
      </p:sp>
      <p:sp>
        <p:nvSpPr>
          <p:cNvPr id="2054" name="TextBox 7"/>
          <p:cNvSpPr txBox="1">
            <a:spLocks noChangeArrowheads="1"/>
          </p:cNvSpPr>
          <p:nvPr/>
        </p:nvSpPr>
        <p:spPr bwMode="auto">
          <a:xfrm>
            <a:off x="8683625" y="6207125"/>
            <a:ext cx="184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60363" y="6361113"/>
            <a:ext cx="317500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>
            <a:lvl1pPr eaLnBrk="1" hangingPunct="1">
              <a:defRPr sz="1100" b="0" smtClean="0">
                <a:solidFill>
                  <a:srgbClr val="595959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3AEC1830-8FCD-4F2D-BD2F-7A861ED299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1363" y="6361113"/>
            <a:ext cx="4011612" cy="36512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eaLnBrk="1" hangingPunct="1">
              <a:defRPr sz="1100" b="0" baseline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Footer Information</a:t>
            </a:r>
            <a:endParaRPr lang="en-US" dirty="0"/>
          </a:p>
        </p:txBody>
      </p:sp>
      <p:pic>
        <p:nvPicPr>
          <p:cNvPr id="2057" name="Picture 1" descr="WB-WBG-vertical-RGB-web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600" y="6254750"/>
            <a:ext cx="860425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453" r:id="rId1"/>
    <p:sldLayoutId id="2147485454" r:id="rId2"/>
    <p:sldLayoutId id="2147485455" r:id="rId3"/>
    <p:sldLayoutId id="2147485438" r:id="rId4"/>
    <p:sldLayoutId id="2147485439" r:id="rId5"/>
    <p:sldLayoutId id="2147485440" r:id="rId6"/>
    <p:sldLayoutId id="2147485441" r:id="rId7"/>
    <p:sldLayoutId id="2147485442" r:id="rId8"/>
    <p:sldLayoutId id="2147485443" r:id="rId9"/>
    <p:sldLayoutId id="2147485444" r:id="rId10"/>
    <p:sldLayoutId id="2147485456" r:id="rId11"/>
    <p:sldLayoutId id="2147485457" r:id="rId12"/>
    <p:sldLayoutId id="2147485445" r:id="rId13"/>
    <p:sldLayoutId id="2147485446" r:id="rId14"/>
    <p:sldLayoutId id="2147485447" r:id="rId15"/>
    <p:sldLayoutId id="2147485448" r:id="rId16"/>
    <p:sldLayoutId id="2147485458" r:id="rId17"/>
    <p:sldLayoutId id="2147485449" r:id="rId18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200">
          <a:solidFill>
            <a:srgbClr val="595959"/>
          </a:solidFill>
          <a:latin typeface="+mn-lt"/>
          <a:ea typeface="MS PGothic" pitchFamily="34" charset="-128"/>
          <a:cs typeface="Andes ExtraLight"/>
        </a:defRPr>
      </a:lvl1pPr>
      <a:lvl2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200">
          <a:solidFill>
            <a:srgbClr val="595959"/>
          </a:solidFill>
          <a:latin typeface="Arial" charset="0"/>
          <a:ea typeface="MS PGothic" pitchFamily="34" charset="-128"/>
          <a:cs typeface="Andes ExtraLight" pitchFamily="50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200">
          <a:solidFill>
            <a:srgbClr val="595959"/>
          </a:solidFill>
          <a:latin typeface="Arial" charset="0"/>
          <a:ea typeface="MS PGothic" pitchFamily="34" charset="-128"/>
          <a:cs typeface="Andes ExtraLight" pitchFamily="50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200">
          <a:solidFill>
            <a:srgbClr val="595959"/>
          </a:solidFill>
          <a:latin typeface="Arial" charset="0"/>
          <a:ea typeface="MS PGothic" pitchFamily="34" charset="-128"/>
          <a:cs typeface="Andes ExtraLight" pitchFamily="50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200">
          <a:solidFill>
            <a:srgbClr val="595959"/>
          </a:solidFill>
          <a:latin typeface="Arial" charset="0"/>
          <a:ea typeface="MS PGothic" pitchFamily="34" charset="-128"/>
          <a:cs typeface="Andes ExtraLight" pitchFamily="50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ts val="1800"/>
        </a:spcBef>
        <a:spcAft>
          <a:spcPct val="0"/>
        </a:spcAft>
        <a:buClr>
          <a:srgbClr val="404040"/>
        </a:buClr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1pPr>
      <a:lvl2pPr marL="285750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anose="020B0604020202020204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2pPr>
      <a:lvl3pPr marL="285750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>
          <a:solidFill>
            <a:schemeClr val="tx2"/>
          </a:solidFill>
          <a:latin typeface="Arial"/>
          <a:ea typeface="MS PGothic" pitchFamily="34" charset="-128"/>
          <a:cs typeface="Arial"/>
        </a:defRPr>
      </a:lvl3pPr>
      <a:lvl4pPr marL="831850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anose="020B0604020202020204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4pPr>
      <a:lvl5pPr marL="1196975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anose="020B0604020202020204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5pPr>
      <a:lvl6pPr marL="502920" indent="-228600" algn="l" rtl="0" fontAlgn="base">
        <a:spcBef>
          <a:spcPct val="20000"/>
        </a:spcBef>
        <a:spcAft>
          <a:spcPct val="0"/>
        </a:spcAft>
        <a:buClr>
          <a:schemeClr val="tx2">
            <a:lumMod val="65000"/>
            <a:lumOff val="35000"/>
          </a:schemeClr>
        </a:buClr>
        <a:buFont typeface="Arial"/>
        <a:buChar char="•"/>
        <a:defRPr sz="1800">
          <a:solidFill>
            <a:schemeClr val="tx2">
              <a:lumMod val="65000"/>
              <a:lumOff val="35000"/>
            </a:schemeClr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5425" y="415636"/>
            <a:ext cx="9860684" cy="259585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>
                <a:ea typeface="ＭＳ Ｐゴシック" charset="0"/>
              </a:rPr>
              <a:t>The Peculiar (?) Dynamics </a:t>
            </a:r>
            <a:r>
              <a:rPr lang="en-US" dirty="0" smtClean="0">
                <a:ea typeface="ＭＳ Ｐゴシック" charset="0"/>
              </a:rPr>
              <a:t/>
            </a:r>
            <a:br>
              <a:rPr lang="en-US" dirty="0" smtClean="0">
                <a:ea typeface="ＭＳ Ｐゴシック" charset="0"/>
              </a:rPr>
            </a:br>
            <a:r>
              <a:rPr lang="en-US" dirty="0" smtClean="0">
                <a:ea typeface="ＭＳ Ｐゴシック" charset="0"/>
              </a:rPr>
              <a:t>of </a:t>
            </a:r>
            <a:r>
              <a:rPr lang="en-US" dirty="0">
                <a:ea typeface="ＭＳ Ｐゴシック" charset="0"/>
              </a:rPr>
              <a:t>the </a:t>
            </a:r>
            <a:r>
              <a:rPr lang="en-US" dirty="0" smtClean="0">
                <a:ea typeface="ＭＳ Ｐゴシック" charset="0"/>
              </a:rPr>
              <a:t/>
            </a:r>
            <a:br>
              <a:rPr lang="en-US" dirty="0" smtClean="0">
                <a:ea typeface="ＭＳ Ｐゴシック" charset="0"/>
              </a:rPr>
            </a:br>
            <a:r>
              <a:rPr lang="en-US" dirty="0" smtClean="0">
                <a:ea typeface="ＭＳ Ｐゴシック" charset="0"/>
              </a:rPr>
              <a:t>Kakuma </a:t>
            </a:r>
            <a:r>
              <a:rPr lang="en-US" dirty="0">
                <a:ea typeface="ＭＳ Ｐゴシック" charset="0"/>
              </a:rPr>
              <a:t>Refugee Camp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414751" y="3138920"/>
            <a:ext cx="6959600" cy="8763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dirty="0" smtClean="0">
                <a:ea typeface="ＭＳ Ｐゴシック" charset="0"/>
              </a:rPr>
              <a:t>A macro, micro, and social assessment </a:t>
            </a:r>
            <a:endParaRPr lang="en-US" dirty="0">
              <a:ea typeface="ＭＳ Ｐゴシック" charset="0"/>
            </a:endParaRPr>
          </a:p>
        </p:txBody>
      </p:sp>
      <p:pic>
        <p:nvPicPr>
          <p:cNvPr id="14340" name="Picture Placeholder 10" descr="WB-WBG-vertical-RGB.png"/>
          <p:cNvPicPr>
            <a:picLocks noGrp="1" noChangeAspect="1"/>
          </p:cNvPicPr>
          <p:nvPr>
            <p:ph type="pic" sz="quarter" idx="17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775" b="-40775"/>
          <a:stretch>
            <a:fillRect/>
          </a:stretch>
        </p:blipFill>
        <p:spPr>
          <a:xfrm>
            <a:off x="225425" y="5108575"/>
            <a:ext cx="1701800" cy="1749425"/>
          </a:xfrm>
        </p:spPr>
      </p:pic>
      <p:sp>
        <p:nvSpPr>
          <p:cNvPr id="2" name="Date Placeholder 12"/>
          <p:cNvSpPr>
            <a:spLocks noGrp="1"/>
          </p:cNvSpPr>
          <p:nvPr>
            <p:ph type="dt" sz="quarter" idx="20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>
              <a:defRPr/>
            </a:pPr>
            <a:fld id="{13AD8D4F-7682-264E-BC9E-E3DE427AD2CA}" type="datetime4">
              <a:rPr lang="en-US" b="0" smtClean="0">
                <a:latin typeface="+mn-lt"/>
              </a:rPr>
              <a:pPr>
                <a:defRPr/>
              </a:pPr>
              <a:t>November 21, 2015</a:t>
            </a:fld>
            <a:endParaRPr lang="en-US" b="0" dirty="0">
              <a:latin typeface="+mn-lt"/>
            </a:endParaRP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414751" y="4909561"/>
            <a:ext cx="6959600" cy="8763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dirty="0" smtClean="0">
                <a:ea typeface="ＭＳ Ｐゴシック" charset="0"/>
              </a:rPr>
              <a:t>A macro, micro, and social assessment </a:t>
            </a:r>
            <a:endParaRPr lang="en-US" dirty="0">
              <a:ea typeface="ＭＳ Ｐゴシック" charset="0"/>
            </a:endParaRPr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2099108" y="5117091"/>
            <a:ext cx="4551073" cy="1026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342900" indent="-342900" algn="r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 sz="1400" b="0" i="0" baseline="0">
                <a:solidFill>
                  <a:schemeClr val="tx1"/>
                </a:solidFill>
                <a:latin typeface="+mn-lt"/>
                <a:ea typeface="MS PGothic" pitchFamily="34" charset="-128"/>
                <a:cs typeface="Arial"/>
              </a:defRPr>
            </a:lvl1pPr>
            <a:lvl2pPr marL="742950" indent="-285750" algn="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Font typeface="Wingdings" panose="05000000000000000000" pitchFamily="2" charset="2"/>
              <a:defRPr sz="1400" b="0" i="0">
                <a:solidFill>
                  <a:schemeClr val="tx1"/>
                </a:solidFill>
                <a:latin typeface="+mn-lt"/>
                <a:ea typeface="MS PGothic" pitchFamily="34" charset="-128"/>
                <a:cs typeface="Andes ExtraLight"/>
              </a:defRPr>
            </a:lvl2pPr>
            <a:lvl3pPr marL="4763" indent="9096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 b="0" i="0">
                <a:solidFill>
                  <a:schemeClr val="tx1"/>
                </a:solidFill>
                <a:latin typeface="Andes ExtraLight"/>
                <a:ea typeface="MS PGothic" pitchFamily="34" charset="-128"/>
                <a:cs typeface="Andes ExtraLigh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 b="0" i="0">
                <a:solidFill>
                  <a:schemeClr val="tx1"/>
                </a:solidFill>
                <a:latin typeface="Andes ExtraLight"/>
                <a:ea typeface="MS PGothic" pitchFamily="34" charset="-128"/>
                <a:cs typeface="Andes ExtraLigh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 b="0" i="0">
                <a:solidFill>
                  <a:schemeClr val="tx1"/>
                </a:solidFill>
                <a:latin typeface="Andes ExtraLight"/>
                <a:ea typeface="MS PGothic" pitchFamily="34" charset="-128"/>
                <a:cs typeface="Andes ExtraLigh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sz="2400" kern="0" dirty="0" smtClean="0"/>
              <a:t>Apurva Sanghi</a:t>
            </a:r>
          </a:p>
          <a:p>
            <a:pPr algn="ctr">
              <a:defRPr/>
            </a:pPr>
            <a:r>
              <a:rPr lang="en-US" sz="2400" kern="0" dirty="0" smtClean="0"/>
              <a:t>Lead Economist</a:t>
            </a:r>
          </a:p>
          <a:p>
            <a:pPr algn="ctr">
              <a:defRPr/>
            </a:pPr>
            <a:r>
              <a:rPr lang="en-US" sz="2400" kern="0" dirty="0" smtClean="0"/>
              <a:t>World Bank Kenya Office</a:t>
            </a:r>
            <a:endParaRPr lang="en-US" sz="24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77104" y="1598614"/>
            <a:ext cx="8226714" cy="4486500"/>
          </a:xfrm>
        </p:spPr>
        <p:txBody>
          <a:bodyPr>
            <a:normAutofit/>
          </a:bodyPr>
          <a:lstStyle/>
          <a:p>
            <a:pPr marL="0" indent="0"/>
            <a:r>
              <a:rPr alt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 track methodology</a:t>
            </a:r>
          </a:p>
          <a:p>
            <a:pPr lvl="1">
              <a:tabLst>
                <a:tab pos="8402638" algn="r"/>
              </a:tabLst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Evaluating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channels 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</a:p>
          <a:p>
            <a:pPr lvl="1">
              <a:tabLst>
                <a:tab pos="8402638" algn="r"/>
              </a:tabLst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Seeing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big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picture</a:t>
            </a:r>
          </a:p>
          <a:p>
            <a:pPr lvl="1">
              <a:tabLst>
                <a:tab pos="8402638" algn="r"/>
              </a:tabLst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Zooming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 on stumbling blocks</a:t>
            </a:r>
          </a:p>
          <a:p>
            <a:pPr marL="0" lvl="1" indent="0">
              <a:buNone/>
              <a:tabLst>
                <a:tab pos="8402638" algn="r"/>
              </a:tabLst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FBA51DCA-94A4-4B90-A595-24A24900C6CE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9</a:t>
            </a:fld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357188" y="301625"/>
            <a:ext cx="846137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 b="0" i="0">
                <a:solidFill>
                  <a:schemeClr val="tx1"/>
                </a:solidFill>
                <a:latin typeface="+mn-lt"/>
                <a:ea typeface="MS PGothic" pitchFamily="34" charset="-128"/>
                <a:cs typeface="Andes ExtraLigh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  <a:defRPr/>
            </a:pPr>
            <a:r>
              <a:rPr lang="en-US" sz="2400" b="1" kern="0" dirty="0" smtClean="0">
                <a:ea typeface="+mj-ea"/>
              </a:rPr>
              <a:t>Methodological innovation</a:t>
            </a:r>
            <a:endParaRPr lang="en-US" sz="2400" kern="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478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77104" y="1598614"/>
            <a:ext cx="8226714" cy="4486500"/>
          </a:xfrm>
        </p:spPr>
        <p:txBody>
          <a:bodyPr>
            <a:normAutofit/>
          </a:bodyPr>
          <a:lstStyle/>
          <a:p>
            <a:pPr marL="0" indent="0"/>
            <a:r>
              <a:rPr alt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 track methodology</a:t>
            </a:r>
          </a:p>
          <a:p>
            <a:pPr lvl="1">
              <a:tabLst>
                <a:tab pos="8402638" algn="r"/>
              </a:tabLst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Evaluating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channels of 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</a:p>
          <a:p>
            <a:pPr lvl="1">
              <a:tabLst>
                <a:tab pos="8402638" algn="r"/>
              </a:tabLst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Seeing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big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picture</a:t>
            </a:r>
          </a:p>
          <a:p>
            <a:pPr lvl="1">
              <a:tabLst>
                <a:tab pos="8402638" algn="r"/>
              </a:tabLst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Zooming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 on stumbling blocks</a:t>
            </a:r>
          </a:p>
          <a:p>
            <a:pPr marL="0" lvl="1" indent="0">
              <a:buNone/>
              <a:tabLst>
                <a:tab pos="8402638" algn="r"/>
              </a:tabLst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FBA51DCA-94A4-4B90-A595-24A24900C6CE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10</a:t>
            </a:fld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357188" y="301625"/>
            <a:ext cx="846137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 b="0" i="0">
                <a:solidFill>
                  <a:schemeClr val="tx1"/>
                </a:solidFill>
                <a:latin typeface="+mn-lt"/>
                <a:ea typeface="MS PGothic" pitchFamily="34" charset="-128"/>
                <a:cs typeface="Andes ExtraLigh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  <a:defRPr/>
            </a:pPr>
            <a:r>
              <a:rPr lang="en-US" sz="2400" b="1" kern="0" dirty="0" smtClean="0">
                <a:ea typeface="+mj-ea"/>
              </a:rPr>
              <a:t>Methodological innovation</a:t>
            </a:r>
            <a:endParaRPr lang="en-US" sz="2400" kern="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2266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77104" y="1598614"/>
            <a:ext cx="8226714" cy="4486500"/>
          </a:xfrm>
        </p:spPr>
        <p:txBody>
          <a:bodyPr>
            <a:normAutofit/>
          </a:bodyPr>
          <a:lstStyle/>
          <a:p>
            <a:pPr marL="0" lvl="1" indent="0">
              <a:buNone/>
              <a:tabLst>
                <a:tab pos="8402638" algn="r"/>
              </a:tabLst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Obj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Model / estimate changes in prices due to presence of refugees</a:t>
            </a:r>
          </a:p>
          <a:p>
            <a:pPr lvl="1">
              <a:tabLst>
                <a:tab pos="8402638" algn="r"/>
              </a:tabLst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Innovation: establishing a “counterfactual”</a:t>
            </a:r>
          </a:p>
          <a:p>
            <a:pPr lvl="1">
              <a:tabLst>
                <a:tab pos="8402638" algn="r"/>
              </a:tabLst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Innovation: estimation strategy for prices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FBA51DCA-94A4-4B90-A595-24A24900C6CE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11</a:t>
            </a:fld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176934"/>
            <a:ext cx="914400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 b="0" i="0">
                <a:solidFill>
                  <a:schemeClr val="tx1"/>
                </a:solidFill>
                <a:latin typeface="+mn-lt"/>
                <a:ea typeface="MS PGothic" pitchFamily="34" charset="-128"/>
                <a:cs typeface="Andes ExtraLigh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  <a:defRPr/>
            </a:pPr>
            <a:r>
              <a:rPr lang="en-US" sz="2400" b="1" kern="0" dirty="0" smtClean="0">
                <a:ea typeface="+mj-ea"/>
              </a:rPr>
              <a:t>Methodological innovation: C-1 Evaluating channels of impact</a:t>
            </a:r>
            <a:endParaRPr lang="en-US" sz="2400" kern="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1988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22CC1652-DB78-4C54-8F2D-0AE5D16429F4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12</a:t>
            </a:fld>
            <a:endParaRPr lang="en-US" altLang="en-US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35515" y="1902403"/>
                <a:ext cx="9008485" cy="41642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latin typeface="22"/>
                    <a:cs typeface="ＭＳ Ｐゴシック" charset="0"/>
                  </a:rPr>
                  <a:t>The specification for price regressions is of the form:</a:t>
                </a:r>
              </a:p>
              <a:p>
                <a:r>
                  <a:rPr lang="en-US" sz="2200" dirty="0">
                    <a:latin typeface="22"/>
                    <a:cs typeface="ＭＳ Ｐゴシック" charset="0"/>
                  </a:rPr>
                  <a:t> 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200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</m:ctrlPr>
                        </m:funcPr>
                        <m:fName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𝐥𝐧</m:t>
                          </m:r>
                        </m:fName>
                        <m:e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  <a:cs typeface="ＭＳ Ｐゴシック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>
                                  <a:latin typeface="Cambria Math" panose="02040503050406030204" pitchFamily="18" charset="0"/>
                                  <a:cs typeface="ＭＳ Ｐゴシック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n-US" sz="2200" b="1" i="1">
                                  <a:latin typeface="Cambria Math" panose="02040503050406030204" pitchFamily="18" charset="0"/>
                                  <a:cs typeface="ＭＳ Ｐゴシック" charset="0"/>
                                </a:rPr>
                                <m:t>𝒊𝒕</m:t>
                              </m:r>
                            </m:sub>
                          </m:sSub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)</m:t>
                          </m:r>
                        </m:e>
                      </m:func>
                      <m:r>
                        <a:rPr lang="en-US" sz="2200" b="1" i="1">
                          <a:latin typeface="Cambria Math" panose="02040503050406030204" pitchFamily="18" charset="0"/>
                          <a:cs typeface="ＭＳ Ｐゴシック" charset="0"/>
                        </a:rPr>
                        <m:t>=</m:t>
                      </m:r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𝜶</m:t>
                          </m:r>
                        </m:e>
                        <m:sub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𝟎</m:t>
                          </m:r>
                        </m:sub>
                      </m:sSub>
                      <m:r>
                        <a:rPr lang="en-US" sz="2200" b="1" i="1">
                          <a:latin typeface="Cambria Math" panose="02040503050406030204" pitchFamily="18" charset="0"/>
                          <a:cs typeface="ＭＳ Ｐゴシック" charset="0"/>
                        </a:rPr>
                        <m:t>+</m:t>
                      </m:r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𝜶</m:t>
                          </m:r>
                        </m:e>
                        <m:sub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𝑨𝒊𝒅</m:t>
                          </m:r>
                        </m:e>
                        <m:sub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𝒕</m:t>
                          </m:r>
                        </m:sub>
                      </m:sSub>
                      <m:r>
                        <a:rPr lang="en-US" sz="2200" b="1" i="1">
                          <a:latin typeface="Cambria Math" panose="02040503050406030204" pitchFamily="18" charset="0"/>
                          <a:cs typeface="ＭＳ Ｐゴシック" charset="0"/>
                        </a:rPr>
                        <m:t>×</m:t>
                      </m:r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𝑫𝒊𝒔𝒕𝒂𝒏𝒄𝒆</m:t>
                          </m:r>
                        </m:e>
                        <m:sub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𝒊</m:t>
                          </m:r>
                        </m:sub>
                      </m:sSub>
                      <m:r>
                        <a:rPr lang="en-US" sz="2200" b="1" i="1">
                          <a:latin typeface="Cambria Math" panose="02040503050406030204" pitchFamily="18" charset="0"/>
                          <a:cs typeface="ＭＳ Ｐゴシック" charset="0"/>
                        </a:rPr>
                        <m:t>+</m:t>
                      </m:r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𝜶</m:t>
                          </m:r>
                        </m:e>
                        <m:sub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𝑹𝒆𝒇𝒖𝒈𝒆𝒆𝒔</m:t>
                          </m:r>
                        </m:e>
                        <m:sub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𝒕</m:t>
                          </m:r>
                        </m:sub>
                      </m:sSub>
                      <m:r>
                        <a:rPr lang="en-US" sz="2200" b="1" i="1">
                          <a:latin typeface="Cambria Math" panose="02040503050406030204" pitchFamily="18" charset="0"/>
                          <a:cs typeface="ＭＳ Ｐゴシック" charset="0"/>
                        </a:rPr>
                        <m:t>×</m:t>
                      </m:r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𝑫𝒊𝒔𝒕𝒂𝒏𝒄𝒆</m:t>
                          </m:r>
                        </m:e>
                        <m:sub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𝒊</m:t>
                          </m:r>
                        </m:sub>
                      </m:sSub>
                      <m:r>
                        <a:rPr lang="en-US" sz="2200" b="1" i="1">
                          <a:latin typeface="Cambria Math" panose="02040503050406030204" pitchFamily="18" charset="0"/>
                          <a:cs typeface="ＭＳ Ｐゴシック" charset="0"/>
                        </a:rPr>
                        <m:t>+</m:t>
                      </m:r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𝜸</m:t>
                          </m:r>
                        </m:e>
                        <m:sub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𝒊</m:t>
                          </m:r>
                        </m:sub>
                      </m:sSub>
                      <m:r>
                        <a:rPr lang="en-US" sz="2200" b="1" i="1">
                          <a:latin typeface="Cambria Math" panose="02040503050406030204" pitchFamily="18" charset="0"/>
                          <a:cs typeface="ＭＳ Ｐゴシック" charset="0"/>
                        </a:rPr>
                        <m:t>+</m:t>
                      </m:r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𝜽</m:t>
                          </m:r>
                        </m:e>
                        <m:sub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𝒊</m:t>
                          </m:r>
                        </m:sub>
                      </m:sSub>
                      <m:r>
                        <a:rPr lang="en-US" sz="2200" b="1" i="1">
                          <a:latin typeface="Cambria Math" panose="02040503050406030204" pitchFamily="18" charset="0"/>
                          <a:cs typeface="ＭＳ Ｐゴシック" charset="0"/>
                        </a:rPr>
                        <m:t>+</m:t>
                      </m:r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𝝐</m:t>
                          </m:r>
                        </m:e>
                        <m:sub>
                          <m:r>
                            <a:rPr lang="en-US" sz="2200" b="1" i="1">
                              <a:latin typeface="Cambria Math" panose="02040503050406030204" pitchFamily="18" charset="0"/>
                              <a:cs typeface="ＭＳ Ｐゴシック" charset="0"/>
                            </a:rPr>
                            <m:t>𝒊𝒕</m:t>
                          </m:r>
                        </m:sub>
                      </m:sSub>
                      <m:r>
                        <a:rPr lang="en-US" sz="2200" b="1" i="1">
                          <a:latin typeface="Cambria Math" panose="02040503050406030204" pitchFamily="18" charset="0"/>
                          <a:cs typeface="ＭＳ Ｐゴシック" charset="0"/>
                        </a:rPr>
                        <m:t>,</m:t>
                      </m:r>
                    </m:oMath>
                  </m:oMathPara>
                </a14:m>
                <a:endParaRPr lang="en-US" sz="2200" dirty="0">
                  <a:latin typeface="22"/>
                  <a:cs typeface="ＭＳ Ｐゴシック" charset="0"/>
                </a:endParaRPr>
              </a:p>
              <a:p>
                <a:r>
                  <a:rPr lang="en-US" sz="2200" dirty="0">
                    <a:latin typeface="22"/>
                    <a:cs typeface="ＭＳ Ｐゴシック" charset="0"/>
                  </a:rPr>
                  <a:t> 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b="0" dirty="0">
                    <a:latin typeface="22"/>
                    <a:cs typeface="ＭＳ Ｐゴシック" charset="0"/>
                  </a:rPr>
                  <a:t>where </a:t>
                </a:r>
                <a:r>
                  <a:rPr lang="en-US" sz="2200" b="0" i="1" dirty="0">
                    <a:latin typeface="22"/>
                    <a:cs typeface="ＭＳ Ｐゴシック" charset="0"/>
                  </a:rPr>
                  <a:t>p_</a:t>
                </a:r>
                <a14:m>
                  <m:oMath xmlns:m="http://schemas.openxmlformats.org/officeDocument/2006/math">
                    <m:r>
                      <a:rPr lang="en-US" sz="2200" b="0" i="1">
                        <a:latin typeface="Cambria Math" panose="02040503050406030204" pitchFamily="18" charset="0"/>
                        <a:cs typeface="ＭＳ Ｐゴシック" charset="0"/>
                      </a:rPr>
                      <m:t>𝑖</m:t>
                    </m:r>
                  </m:oMath>
                </a14:m>
                <a:r>
                  <a:rPr lang="en-US" sz="2200" b="0" dirty="0">
                    <a:latin typeface="22"/>
                    <a:cs typeface="ＭＳ Ｐゴシック" charset="0"/>
                  </a:rPr>
                  <a:t> denotes the prices in a specific </a:t>
                </a:r>
                <a:r>
                  <a:rPr lang="en-US" sz="2200" b="0" dirty="0" smtClean="0">
                    <a:latin typeface="22"/>
                    <a:cs typeface="ＭＳ Ｐゴシック" charset="0"/>
                  </a:rPr>
                  <a:t>market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200" b="0" i="1">
                        <a:latin typeface="Cambria Math" panose="02040503050406030204" pitchFamily="18" charset="0"/>
                        <a:cs typeface="ＭＳ Ｐゴシック" charset="0"/>
                      </a:rPr>
                      <m:t>𝐴𝑖𝑑</m:t>
                    </m:r>
                  </m:oMath>
                </a14:m>
                <a:r>
                  <a:rPr lang="en-US" sz="2200" b="0" dirty="0">
                    <a:latin typeface="22"/>
                    <a:cs typeface="ＭＳ Ｐゴシック" charset="0"/>
                  </a:rPr>
                  <a:t> is the natural logarithm of aid deliveries to </a:t>
                </a:r>
                <a:r>
                  <a:rPr lang="en-US" sz="2200" b="0" dirty="0" smtClean="0">
                    <a:latin typeface="22"/>
                    <a:cs typeface="ＭＳ Ｐゴシック" charset="0"/>
                  </a:rPr>
                  <a:t>Kakuma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200" b="0" i="1">
                        <a:latin typeface="Cambria Math" panose="02040503050406030204" pitchFamily="18" charset="0"/>
                        <a:cs typeface="ＭＳ Ｐゴシック" charset="0"/>
                      </a:rPr>
                      <m:t>𝑅𝑒𝑓𝑢𝑔𝑒𝑒𝑠</m:t>
                    </m:r>
                  </m:oMath>
                </a14:m>
                <a:r>
                  <a:rPr lang="en-US" sz="2200" b="0" dirty="0">
                    <a:latin typeface="22"/>
                    <a:cs typeface="ＭＳ Ｐゴシック" charset="0"/>
                  </a:rPr>
                  <a:t> is the number of refugees Kakuma </a:t>
                </a:r>
                <a:r>
                  <a:rPr lang="en-US" sz="2200" b="0" dirty="0" smtClean="0">
                    <a:latin typeface="22"/>
                    <a:cs typeface="ＭＳ Ｐゴシック" charset="0"/>
                  </a:rPr>
                  <a:t>camp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200" b="0" i="1">
                        <a:latin typeface="Cambria Math" panose="02040503050406030204" pitchFamily="18" charset="0"/>
                        <a:cs typeface="ＭＳ Ｐゴシック" charset="0"/>
                      </a:rPr>
                      <m:t>𝐷𝑖𝑠𝑡𝑎𝑛𝑐𝑒</m:t>
                    </m:r>
                  </m:oMath>
                </a14:m>
                <a:r>
                  <a:rPr lang="en-US" sz="2200" b="0" dirty="0">
                    <a:latin typeface="22"/>
                    <a:cs typeface="ＭＳ Ｐゴシック" charset="0"/>
                  </a:rPr>
                  <a:t> is a function of market distance to the camp. </a:t>
                </a:r>
                <a:endParaRPr lang="en-US" sz="2200" b="0" dirty="0" smtClean="0">
                  <a:latin typeface="22"/>
                  <a:cs typeface="ＭＳ Ｐゴシック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b="0" dirty="0" smtClean="0">
                    <a:latin typeface="22"/>
                    <a:cs typeface="ＭＳ Ｐゴシック" charset="0"/>
                  </a:rPr>
                  <a:t>Finally</a:t>
                </a:r>
                <a:r>
                  <a:rPr lang="en-US" sz="2200" b="0" dirty="0">
                    <a:latin typeface="22"/>
                    <a:cs typeface="ＭＳ Ｐゴシック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>
                            <a:latin typeface="Cambria Math" panose="02040503050406030204" pitchFamily="18" charset="0"/>
                            <a:cs typeface="ＭＳ Ｐゴシック" charset="0"/>
                          </a:rPr>
                        </m:ctrlPr>
                      </m:sSubPr>
                      <m:e>
                        <m:r>
                          <a:rPr lang="en-US" sz="2200" b="0" i="1">
                            <a:latin typeface="Cambria Math" panose="02040503050406030204" pitchFamily="18" charset="0"/>
                            <a:cs typeface="ＭＳ Ｐゴシック" charset="0"/>
                          </a:rPr>
                          <m:t>𝛾</m:t>
                        </m:r>
                      </m:e>
                      <m:sub>
                        <m:r>
                          <a:rPr lang="en-US" sz="2200" b="0" i="1">
                            <a:latin typeface="Cambria Math" panose="02040503050406030204" pitchFamily="18" charset="0"/>
                            <a:cs typeface="ＭＳ Ｐゴシック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200" b="0" dirty="0">
                    <a:latin typeface="22"/>
                    <a:cs typeface="ＭＳ Ｐゴシック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>
                            <a:latin typeface="Cambria Math" panose="02040503050406030204" pitchFamily="18" charset="0"/>
                            <a:cs typeface="ＭＳ Ｐゴシック" charset="0"/>
                          </a:rPr>
                        </m:ctrlPr>
                      </m:sSubPr>
                      <m:e>
                        <m:r>
                          <a:rPr lang="en-US" sz="2200" b="0" i="1">
                            <a:latin typeface="Cambria Math" panose="02040503050406030204" pitchFamily="18" charset="0"/>
                            <a:cs typeface="ＭＳ Ｐゴシック" charset="0"/>
                          </a:rPr>
                          <m:t>𝜃</m:t>
                        </m:r>
                      </m:e>
                      <m:sub>
                        <m:r>
                          <a:rPr lang="en-US" sz="2200" b="0" i="1">
                            <a:latin typeface="Cambria Math" panose="02040503050406030204" pitchFamily="18" charset="0"/>
                            <a:cs typeface="ＭＳ Ｐゴシック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200" b="0" dirty="0">
                    <a:latin typeface="22"/>
                    <a:cs typeface="ＭＳ Ｐゴシック" charset="0"/>
                  </a:rPr>
                  <a:t> are market and time fixed effects, </a:t>
                </a:r>
                <a:r>
                  <a:rPr lang="en-US" sz="2200" b="0" dirty="0" smtClean="0">
                    <a:latin typeface="22"/>
                    <a:cs typeface="ＭＳ Ｐゴシック" charset="0"/>
                  </a:rPr>
                  <a:t>respectively</a:t>
                </a:r>
                <a:endParaRPr lang="en-US" sz="2200" b="0" dirty="0">
                  <a:latin typeface="22"/>
                  <a:cs typeface="ＭＳ Ｐゴシック" charset="0"/>
                </a:endParaRPr>
              </a:p>
              <a:p>
                <a:endParaRPr lang="en-US" b="0" dirty="0">
                  <a:cs typeface="ＭＳ Ｐゴシック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515" y="1902403"/>
                <a:ext cx="9008485" cy="4164282"/>
              </a:xfrm>
              <a:prstGeom prst="rect">
                <a:avLst/>
              </a:prstGeom>
              <a:blipFill rotWithShape="0">
                <a:blip r:embed="rId3"/>
                <a:stretch>
                  <a:fillRect l="-880" t="-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 txBox="1">
            <a:spLocks/>
          </p:cNvSpPr>
          <p:nvPr/>
        </p:nvSpPr>
        <p:spPr bwMode="auto">
          <a:xfrm>
            <a:off x="135515" y="107661"/>
            <a:ext cx="846137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 b="0" i="0">
                <a:solidFill>
                  <a:schemeClr val="tx1"/>
                </a:solidFill>
                <a:latin typeface="+mn-lt"/>
                <a:ea typeface="MS PGothic" pitchFamily="34" charset="-128"/>
                <a:cs typeface="Andes ExtraLigh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  <a:defRPr/>
            </a:pPr>
            <a:r>
              <a:rPr lang="en-US" sz="2400" b="1" kern="0" dirty="0" smtClean="0">
                <a:ea typeface="+mj-ea"/>
              </a:rPr>
              <a:t>Methodological innovation: Price estimation strategy</a:t>
            </a:r>
            <a:endParaRPr lang="en-US" sz="2400" kern="0" dirty="0"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22CC1652-DB78-4C54-8F2D-0AE5D16429F4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13</a:t>
            </a:fld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35515" y="107661"/>
            <a:ext cx="846137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 b="0" i="0">
                <a:solidFill>
                  <a:schemeClr val="tx1"/>
                </a:solidFill>
                <a:latin typeface="+mn-lt"/>
                <a:ea typeface="MS PGothic" pitchFamily="34" charset="-128"/>
                <a:cs typeface="Andes ExtraLigh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  <a:defRPr/>
            </a:pPr>
            <a:r>
              <a:rPr lang="en-US" sz="2400" b="1" kern="0" dirty="0" smtClean="0">
                <a:ea typeface="+mj-ea"/>
              </a:rPr>
              <a:t>Methodological innovation: Price estimation strategy</a:t>
            </a:r>
            <a:endParaRPr lang="en-US" sz="2400" kern="0" dirty="0">
              <a:ea typeface="+mj-ea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515" y="1676400"/>
            <a:ext cx="9047214" cy="443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06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77104" y="1598614"/>
            <a:ext cx="8226714" cy="4486500"/>
          </a:xfrm>
        </p:spPr>
        <p:txBody>
          <a:bodyPr>
            <a:normAutofit/>
          </a:bodyPr>
          <a:lstStyle/>
          <a:p>
            <a:pPr marL="0" indent="0"/>
            <a:r>
              <a:rPr alt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 track methodology</a:t>
            </a:r>
          </a:p>
          <a:p>
            <a:pPr lvl="1">
              <a:tabLst>
                <a:tab pos="8402638" algn="r"/>
              </a:tabLst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Evaluating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channels 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</a:p>
          <a:p>
            <a:pPr lvl="1">
              <a:tabLst>
                <a:tab pos="8402638" algn="r"/>
              </a:tabLst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Seeing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big 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picture</a:t>
            </a:r>
          </a:p>
          <a:p>
            <a:pPr lvl="1">
              <a:tabLst>
                <a:tab pos="8402638" algn="r"/>
              </a:tabLst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Zooming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 on stumbling blocks</a:t>
            </a:r>
          </a:p>
          <a:p>
            <a:pPr marL="0" lvl="1" indent="0">
              <a:buNone/>
              <a:tabLst>
                <a:tab pos="8402638" algn="r"/>
              </a:tabLst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FBA51DCA-94A4-4B90-A595-24A24900C6CE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14</a:t>
            </a:fld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357188" y="301625"/>
            <a:ext cx="846137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 b="0" i="0">
                <a:solidFill>
                  <a:schemeClr val="tx1"/>
                </a:solidFill>
                <a:latin typeface="+mn-lt"/>
                <a:ea typeface="MS PGothic" pitchFamily="34" charset="-128"/>
                <a:cs typeface="Andes ExtraLigh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  <a:defRPr/>
            </a:pPr>
            <a:r>
              <a:rPr lang="en-US" sz="2400" b="1" kern="0" dirty="0" smtClean="0">
                <a:ea typeface="+mj-ea"/>
              </a:rPr>
              <a:t>Methodological innovation</a:t>
            </a:r>
            <a:endParaRPr lang="en-US" sz="2400" kern="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8819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78008" y="1598614"/>
            <a:ext cx="8226714" cy="4486500"/>
          </a:xfrm>
        </p:spPr>
        <p:txBody>
          <a:bodyPr>
            <a:normAutofit/>
          </a:bodyPr>
          <a:lstStyle/>
          <a:p>
            <a:pPr lvl="1">
              <a:tabLst>
                <a:tab pos="8402638" algn="r"/>
              </a:tabLst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buNone/>
              <a:tabLst>
                <a:tab pos="8402638" algn="r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Estimate overall impact by considering market and non-market dimensions together.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FBA51DCA-94A4-4B90-A595-24A24900C6CE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15</a:t>
            </a:fld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357188" y="301625"/>
            <a:ext cx="846137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 b="0" i="0">
                <a:solidFill>
                  <a:schemeClr val="tx1"/>
                </a:solidFill>
                <a:latin typeface="+mn-lt"/>
                <a:ea typeface="MS PGothic" pitchFamily="34" charset="-128"/>
                <a:cs typeface="Andes ExtraLigh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  <a:defRPr/>
            </a:pPr>
            <a:r>
              <a:rPr lang="en-US" sz="2400" b="1" kern="0" dirty="0" smtClean="0">
                <a:ea typeface="+mj-ea"/>
              </a:rPr>
              <a:t>Methodological innovation: C-2 Seeing the Big Picture</a:t>
            </a:r>
            <a:endParaRPr lang="en-US" sz="2400" kern="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0401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1C1C0F13-4683-4DD1-A067-A760AC036F8A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16</a:t>
            </a:fld>
            <a:endParaRPr lang="en-US" altLang="en-US">
              <a:cs typeface="Times New Roman" panose="02020603050405020304" pitchFamily="18" charset="0"/>
            </a:endParaRPr>
          </a:p>
        </p:txBody>
      </p:sp>
      <p:pic>
        <p:nvPicPr>
          <p:cNvPr id="19462" name="Picture 5"/>
          <p:cNvPicPr>
            <a:picLocks noChangeAspect="1" noChangeArrowheads="1"/>
          </p:cNvPicPr>
          <p:nvPr/>
        </p:nvPicPr>
        <p:blipFill>
          <a:blip r:embed="rId3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1076067"/>
            <a:ext cx="8008937" cy="5647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792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77104" y="1598614"/>
            <a:ext cx="8226714" cy="4996150"/>
          </a:xfrm>
        </p:spPr>
        <p:txBody>
          <a:bodyPr>
            <a:normAutofit fontScale="92500"/>
          </a:bodyPr>
          <a:lstStyle/>
          <a:p>
            <a:pPr lvl="1">
              <a:tabLst>
                <a:tab pos="8402638" algn="r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Innovation: </a:t>
            </a:r>
            <a:r>
              <a:rPr lang="en-US" sz="2800" kern="1200" dirty="0" smtClean="0">
                <a:solidFill>
                  <a:schemeClr val="tx1"/>
                </a:solidFill>
                <a:cs typeface="ＭＳ Ｐゴシック" charset="0"/>
              </a:rPr>
              <a:t>To </a:t>
            </a:r>
            <a:r>
              <a:rPr lang="en-US" sz="2800" kern="1200" dirty="0">
                <a:solidFill>
                  <a:schemeClr val="tx1"/>
                </a:solidFill>
                <a:cs typeface="ＭＳ Ｐゴシック" charset="0"/>
              </a:rPr>
              <a:t>assess </a:t>
            </a:r>
            <a:r>
              <a:rPr lang="en-US" sz="2800" kern="1200" dirty="0" smtClean="0">
                <a:solidFill>
                  <a:schemeClr val="tx1"/>
                </a:solidFill>
                <a:cs typeface="ＭＳ Ｐゴシック" charset="0"/>
              </a:rPr>
              <a:t>welfare </a:t>
            </a:r>
            <a:r>
              <a:rPr lang="en-US" sz="2800" kern="1200" dirty="0">
                <a:solidFill>
                  <a:schemeClr val="tx1"/>
                </a:solidFill>
                <a:cs typeface="ＭＳ Ｐゴシック" charset="0"/>
              </a:rPr>
              <a:t>effects </a:t>
            </a:r>
            <a:r>
              <a:rPr lang="en-US" sz="2800" kern="1200" dirty="0" smtClean="0">
                <a:solidFill>
                  <a:schemeClr val="tx1"/>
                </a:solidFill>
                <a:cs typeface="ＭＳ Ｐゴシック" charset="0"/>
              </a:rPr>
              <a:t>in </a:t>
            </a:r>
            <a:r>
              <a:rPr lang="en-US" sz="2800" kern="1200" dirty="0">
                <a:solidFill>
                  <a:schemeClr val="tx1"/>
                </a:solidFill>
                <a:cs typeface="ＭＳ Ｐゴシック" charset="0"/>
              </a:rPr>
              <a:t>comprehensive and internally consistent </a:t>
            </a:r>
            <a:r>
              <a:rPr lang="en-US" sz="2800" kern="1200" dirty="0" smtClean="0">
                <a:solidFill>
                  <a:schemeClr val="tx1"/>
                </a:solidFill>
                <a:cs typeface="ＭＳ Ｐゴシック" charset="0"/>
              </a:rPr>
              <a:t>manner: building </a:t>
            </a:r>
            <a:r>
              <a:rPr lang="en-US" sz="2800" kern="1200" dirty="0">
                <a:solidFill>
                  <a:schemeClr val="tx1"/>
                </a:solidFill>
                <a:cs typeface="ＭＳ Ｐゴシック" charset="0"/>
              </a:rPr>
              <a:t>a </a:t>
            </a:r>
            <a:r>
              <a:rPr lang="en-US" sz="2800" kern="1200" dirty="0" smtClean="0">
                <a:solidFill>
                  <a:schemeClr val="tx1"/>
                </a:solidFill>
                <a:cs typeface="ＭＳ Ｐゴシック" charset="0"/>
              </a:rPr>
              <a:t>Computable General equilibrium (CGE) model</a:t>
            </a:r>
          </a:p>
          <a:p>
            <a:pPr lvl="1">
              <a:tabLst>
                <a:tab pos="8402638" algn="r"/>
              </a:tabLst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Innovation: CGE captures a rich set of transmission channels, with 4 </a:t>
            </a:r>
            <a:r>
              <a:rPr lang="en-US" sz="2800" kern="1200" dirty="0" smtClean="0">
                <a:solidFill>
                  <a:schemeClr val="tx1"/>
                </a:solidFill>
                <a:cs typeface="ＭＳ Ｐゴシック" charset="0"/>
              </a:rPr>
              <a:t>sectors</a:t>
            </a:r>
            <a:r>
              <a:rPr lang="en-US" sz="2800" kern="1200" dirty="0">
                <a:solidFill>
                  <a:schemeClr val="tx1"/>
                </a:solidFill>
                <a:cs typeface="ＭＳ Ｐゴシック" charset="0"/>
              </a:rPr>
              <a:t>: export, import, non-tradable, and non-traded (public good) sectors.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endParaRPr lang="en-US" sz="2800" kern="1200" dirty="0" smtClean="0">
              <a:solidFill>
                <a:schemeClr val="tx1"/>
              </a:solidFill>
              <a:cs typeface="ＭＳ Ｐゴシック" charset="0"/>
            </a:endParaRPr>
          </a:p>
          <a:p>
            <a:pPr lvl="1">
              <a:tabLst>
                <a:tab pos="8402638" algn="r"/>
              </a:tabLst>
            </a:pPr>
            <a:r>
              <a:rPr lang="en-US" sz="2800" kern="1200" dirty="0" smtClean="0">
                <a:solidFill>
                  <a:schemeClr val="tx1"/>
                </a:solidFill>
                <a:cs typeface="ＭＳ Ｐゴシック" charset="0"/>
              </a:rPr>
              <a:t>Innovation: Calibrate &amp; perform </a:t>
            </a:r>
            <a:r>
              <a:rPr lang="en-US" sz="2800" kern="1200" dirty="0">
                <a:solidFill>
                  <a:schemeClr val="tx1"/>
                </a:solidFill>
                <a:cs typeface="ＭＳ Ｐゴシック" charset="0"/>
              </a:rPr>
              <a:t>numerical simulations to assess </a:t>
            </a:r>
            <a:r>
              <a:rPr lang="en-US" sz="2800" kern="1200" dirty="0" smtClean="0">
                <a:solidFill>
                  <a:schemeClr val="tx1"/>
                </a:solidFill>
                <a:cs typeface="ＭＳ Ｐゴシック" charset="0"/>
              </a:rPr>
              <a:t>aspects not </a:t>
            </a:r>
            <a:r>
              <a:rPr lang="en-US" sz="2800" kern="1200" dirty="0">
                <a:solidFill>
                  <a:schemeClr val="tx1"/>
                </a:solidFill>
                <a:cs typeface="ＭＳ Ｐゴシック" charset="0"/>
              </a:rPr>
              <a:t>captured by </a:t>
            </a:r>
            <a:r>
              <a:rPr lang="en-US" sz="2800" kern="1200" dirty="0" smtClean="0">
                <a:solidFill>
                  <a:schemeClr val="tx1"/>
                </a:solidFill>
                <a:cs typeface="ＭＳ Ｐゴシック" charset="0"/>
              </a:rPr>
              <a:t>C-1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FBA51DCA-94A4-4B90-A595-24A24900C6CE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17</a:t>
            </a:fld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357188" y="301625"/>
            <a:ext cx="846137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 b="0" i="0">
                <a:solidFill>
                  <a:schemeClr val="tx1"/>
                </a:solidFill>
                <a:latin typeface="+mn-lt"/>
                <a:ea typeface="MS PGothic" pitchFamily="34" charset="-128"/>
                <a:cs typeface="Andes ExtraLigh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  <a:defRPr/>
            </a:pPr>
            <a:r>
              <a:rPr lang="en-US" sz="2400" b="1" kern="0" dirty="0" smtClean="0">
                <a:ea typeface="+mj-ea"/>
              </a:rPr>
              <a:t>Methodological innovation: </a:t>
            </a:r>
            <a:r>
              <a:rPr lang="en-US" sz="2400" b="1" kern="0" dirty="0"/>
              <a:t>C-2 Seeing the Big Picture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28526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77104" y="1598614"/>
            <a:ext cx="8226714" cy="4486500"/>
          </a:xfrm>
        </p:spPr>
        <p:txBody>
          <a:bodyPr>
            <a:normAutofit/>
          </a:bodyPr>
          <a:lstStyle/>
          <a:p>
            <a:pPr marL="0" indent="0"/>
            <a:r>
              <a:rPr alt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 track methodology</a:t>
            </a:r>
          </a:p>
          <a:p>
            <a:pPr lvl="1">
              <a:tabLst>
                <a:tab pos="8402638" algn="r"/>
              </a:tabLst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Evaluating the channels of impact</a:t>
            </a:r>
          </a:p>
          <a:p>
            <a:pPr lvl="1">
              <a:tabLst>
                <a:tab pos="8402638" algn="r"/>
              </a:tabLst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Seeing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big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picture</a:t>
            </a:r>
          </a:p>
          <a:p>
            <a:pPr lvl="1">
              <a:tabLst>
                <a:tab pos="8402638" algn="r"/>
              </a:tabLst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Zooming in on stumbling blocks</a:t>
            </a:r>
          </a:p>
          <a:p>
            <a:pPr marL="0" lvl="1" indent="0">
              <a:buNone/>
              <a:tabLst>
                <a:tab pos="8402638" algn="r"/>
              </a:tabLst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FBA51DCA-94A4-4B90-A595-24A24900C6CE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18</a:t>
            </a:fld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357188" y="301625"/>
            <a:ext cx="846137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 b="0" i="0">
                <a:solidFill>
                  <a:schemeClr val="tx1"/>
                </a:solidFill>
                <a:latin typeface="+mn-lt"/>
                <a:ea typeface="MS PGothic" pitchFamily="34" charset="-128"/>
                <a:cs typeface="Andes ExtraLigh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  <a:defRPr/>
            </a:pPr>
            <a:r>
              <a:rPr lang="en-US" sz="2400" b="1" kern="0" dirty="0" smtClean="0">
                <a:ea typeface="+mj-ea"/>
              </a:rPr>
              <a:t>Methodological innovation</a:t>
            </a:r>
            <a:endParaRPr lang="en-US" sz="2400" kern="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0774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301625"/>
            <a:ext cx="8461375" cy="7572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Arial"/>
              <a:buNone/>
              <a:defRPr/>
            </a:pPr>
            <a:r>
              <a:rPr lang="en-US" dirty="0">
                <a:ea typeface="+mj-ea"/>
              </a:rPr>
              <a:t>Background 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49250" y="1598613"/>
            <a:ext cx="8477250" cy="4613275"/>
          </a:xfrm>
        </p:spPr>
        <p:txBody>
          <a:bodyPr>
            <a:normAutofit/>
          </a:bodyPr>
          <a:lstStyle/>
          <a:p>
            <a:pPr marL="0" indent="0"/>
            <a:r>
              <a:rPr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growing consensus on the need to reorient the refugee program for better outcomes. </a:t>
            </a:r>
          </a:p>
          <a:p>
            <a:pPr marL="0" indent="0"/>
            <a:r>
              <a:rPr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Turkana Initiative on the Integration of the Refugee and Host Community </a:t>
            </a:r>
            <a:r>
              <a:rPr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Economies</a:t>
            </a:r>
          </a:p>
          <a:p>
            <a:pPr marL="0" lvl="1" indent="0">
              <a:buNone/>
              <a:tabLst>
                <a:tab pos="8402638" algn="r"/>
              </a:tabLst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Turkana round table on the integration of Refugees and Host Community Economies – November 2014</a:t>
            </a:r>
          </a:p>
          <a:p>
            <a:pPr lvl="1">
              <a:tabLst>
                <a:tab pos="8402638" algn="r"/>
              </a:tabLst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Peculiar (?) Dynamics of the Kakuma Refugee Camp: Macro, Micro, and Social Assessment – November 2014 to April 2015</a:t>
            </a:r>
          </a:p>
          <a:p>
            <a:pPr lvl="1">
              <a:tabLst>
                <a:tab pos="8402638" algn="r"/>
              </a:tabLst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New refugee settlement in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Kalobeyei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– June 2015</a:t>
            </a:r>
          </a:p>
          <a:p>
            <a:pPr lvl="1">
              <a:tabLst>
                <a:tab pos="8402638" algn="r"/>
              </a:tabLst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Brainstorming Session on the Development of the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Kalobeyei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Site – July 2015</a:t>
            </a:r>
          </a:p>
          <a:p>
            <a:pPr marL="0" indent="0"/>
            <a:endParaRPr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7CC4D3E4-289C-4990-A63F-9A2F4BAA1768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1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77104" y="1598614"/>
            <a:ext cx="8226714" cy="4996150"/>
          </a:xfrm>
        </p:spPr>
        <p:txBody>
          <a:bodyPr>
            <a:normAutofit fontScale="92500" lnSpcReduction="10000"/>
          </a:bodyPr>
          <a:lstStyle/>
          <a:p>
            <a:pPr lvl="1">
              <a:tabLst>
                <a:tab pos="8402638" algn="r"/>
              </a:tabLst>
            </a:pPr>
            <a:r>
              <a:rPr lang="en-US" sz="2800" kern="1200" dirty="0" smtClean="0">
                <a:solidFill>
                  <a:schemeClr val="tx1"/>
                </a:solidFill>
                <a:cs typeface="ＭＳ Ｐゴシック" charset="0"/>
              </a:rPr>
              <a:t>How does removing barriers to refugee-host interactions improve welfare for both sides?</a:t>
            </a:r>
          </a:p>
          <a:p>
            <a:pPr lvl="1">
              <a:tabLst>
                <a:tab pos="8402638" algn="r"/>
              </a:tabLst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Innovation: Focus on 2 market imperfections</a:t>
            </a:r>
          </a:p>
          <a:p>
            <a:pPr lvl="3">
              <a:buFontTx/>
              <a:buChar char="-"/>
              <a:tabLst>
                <a:tab pos="8402638" algn="r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Frictions in labor &amp; good markets</a:t>
            </a:r>
          </a:p>
          <a:p>
            <a:pPr lvl="3">
              <a:buFontTx/>
              <a:buChar char="-"/>
              <a:tabLst>
                <a:tab pos="8402638" algn="r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Monopoly /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monoposony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power of traders </a:t>
            </a:r>
          </a:p>
          <a:p>
            <a:pPr lvl="1">
              <a:tabLst>
                <a:tab pos="8402638" algn="r"/>
              </a:tabLst>
            </a:pPr>
            <a:endParaRPr lang="en-US" sz="2800" kern="1200" dirty="0" smtClean="0">
              <a:solidFill>
                <a:schemeClr val="tx1"/>
              </a:solidFill>
              <a:cs typeface="ＭＳ Ｐゴシック" charset="0"/>
            </a:endParaRPr>
          </a:p>
          <a:p>
            <a:pPr lvl="1">
              <a:tabLst>
                <a:tab pos="8402638" algn="r"/>
              </a:tabLst>
            </a:pPr>
            <a:r>
              <a:rPr lang="en-US" sz="2800" kern="1200" dirty="0" smtClean="0">
                <a:solidFill>
                  <a:schemeClr val="tx1"/>
                </a:solidFill>
                <a:cs typeface="ＭＳ Ｐゴシック" charset="0"/>
              </a:rPr>
              <a:t>Innovation: Develop formal economic fwk that captures these imperfections </a:t>
            </a:r>
          </a:p>
          <a:p>
            <a:pPr lvl="3">
              <a:buFontTx/>
              <a:buChar char="-"/>
              <a:tabLst>
                <a:tab pos="8402638" algn="r"/>
              </a:tabLst>
            </a:pPr>
            <a:r>
              <a:rPr lang="en-US" sz="2800" kern="1200" dirty="0" smtClean="0">
                <a:solidFill>
                  <a:schemeClr val="tx1"/>
                </a:solidFill>
                <a:cs typeface="ＭＳ Ｐゴシック" charset="0"/>
              </a:rPr>
              <a:t>Estimate </a:t>
            </a:r>
            <a:r>
              <a:rPr lang="en-US" sz="2800" kern="1200" dirty="0">
                <a:solidFill>
                  <a:schemeClr val="tx1"/>
                </a:solidFill>
                <a:cs typeface="ＭＳ Ｐゴシック" charset="0"/>
              </a:rPr>
              <a:t>and/or </a:t>
            </a:r>
            <a:r>
              <a:rPr lang="en-US" sz="2800" kern="1200" dirty="0" smtClean="0">
                <a:solidFill>
                  <a:schemeClr val="tx1"/>
                </a:solidFill>
                <a:cs typeface="ＭＳ Ｐゴシック" charset="0"/>
              </a:rPr>
              <a:t>numerically simulate imperfections and use results </a:t>
            </a:r>
            <a:r>
              <a:rPr lang="en-US" sz="2800" kern="1200" dirty="0">
                <a:solidFill>
                  <a:schemeClr val="tx1"/>
                </a:solidFill>
                <a:cs typeface="ＭＳ Ｐゴシック" charset="0"/>
              </a:rPr>
              <a:t>from other components to calibrate the model </a:t>
            </a:r>
            <a:r>
              <a:rPr lang="en-US" sz="2800" kern="1200" dirty="0" smtClean="0">
                <a:solidFill>
                  <a:schemeClr val="tx1"/>
                </a:solidFill>
                <a:cs typeface="ＭＳ Ｐゴシック" charset="0"/>
              </a:rPr>
              <a:t>parameters</a:t>
            </a:r>
          </a:p>
          <a:p>
            <a:pPr lvl="2">
              <a:buFontTx/>
              <a:buChar char="-"/>
              <a:tabLst>
                <a:tab pos="8402638" algn="r"/>
              </a:tabLst>
            </a:pPr>
            <a:endParaRPr lang="en-US" sz="2800" kern="1200" dirty="0">
              <a:solidFill>
                <a:schemeClr val="tx1"/>
              </a:solidFill>
              <a:cs typeface="ＭＳ Ｐゴシック" charset="0"/>
            </a:endParaRPr>
          </a:p>
          <a:p>
            <a:pPr lvl="1">
              <a:tabLst>
                <a:tab pos="8402638" algn="r"/>
              </a:tabLst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FBA51DCA-94A4-4B90-A595-24A24900C6CE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19</a:t>
            </a:fld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357188" y="301625"/>
            <a:ext cx="846137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 b="0" i="0">
                <a:solidFill>
                  <a:schemeClr val="tx1"/>
                </a:solidFill>
                <a:latin typeface="+mn-lt"/>
                <a:ea typeface="MS PGothic" pitchFamily="34" charset="-128"/>
                <a:cs typeface="Andes ExtraLigh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  <a:defRPr/>
            </a:pPr>
            <a:r>
              <a:rPr lang="en-US" sz="2400" b="1" kern="0" dirty="0" smtClean="0">
                <a:ea typeface="+mj-ea"/>
              </a:rPr>
              <a:t>Methodological innovation: C-3 Stumbling Blocks</a:t>
            </a:r>
            <a:endParaRPr lang="en-US" sz="2400" kern="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9501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77092"/>
            <a:ext cx="8648267" cy="757238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en-US" sz="2700" b="1" dirty="0">
                <a:ea typeface="+mj-ea"/>
              </a:rPr>
              <a:t>Social analysis: Qualitative, field-based analysis organized around 6 components</a:t>
            </a:r>
            <a:r>
              <a:rPr lang="en-US" sz="2000" kern="1200" dirty="0">
                <a:cs typeface="ＭＳ Ｐゴシック" charset="0"/>
              </a:rPr>
              <a:t/>
            </a:r>
            <a:br>
              <a:rPr lang="en-US" sz="2000" kern="1200" dirty="0">
                <a:cs typeface="ＭＳ Ｐゴシック" charset="0"/>
              </a:rPr>
            </a:br>
            <a:endParaRPr lang="en-US" dirty="0">
              <a:ea typeface="+mj-ea"/>
            </a:endParaRPr>
          </a:p>
        </p:txBody>
      </p:sp>
      <p:sp>
        <p:nvSpPr>
          <p:cNvPr id="13315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38545" y="1454727"/>
            <a:ext cx="8687955" cy="6553200"/>
          </a:xfrm>
        </p:spPr>
        <p:txBody>
          <a:bodyPr>
            <a:noAutofit/>
          </a:bodyPr>
          <a:lstStyle/>
          <a:p>
            <a:pPr marL="228600" indent="-228600">
              <a:lnSpc>
                <a:spcPct val="90000"/>
              </a:lnSpc>
              <a:buAutoNum type="arabicPeriod"/>
            </a:pPr>
            <a:r>
              <a:rPr lang="en-US" sz="2000" i="1" kern="1200" dirty="0" smtClean="0">
                <a:solidFill>
                  <a:schemeClr val="tx1"/>
                </a:solidFill>
              </a:rPr>
              <a:t>Socio-economic </a:t>
            </a:r>
            <a:r>
              <a:rPr lang="en-US" sz="2000" i="1" kern="1200" dirty="0">
                <a:solidFill>
                  <a:schemeClr val="tx1"/>
                </a:solidFill>
              </a:rPr>
              <a:t>mapping</a:t>
            </a:r>
            <a:r>
              <a:rPr lang="en-US" sz="2000" kern="1200" dirty="0">
                <a:solidFill>
                  <a:schemeClr val="tx1"/>
                </a:solidFill>
              </a:rPr>
              <a:t>:  </a:t>
            </a:r>
            <a:r>
              <a:rPr lang="en-US" sz="2000" kern="1200" dirty="0" smtClean="0">
                <a:solidFill>
                  <a:schemeClr val="tx1"/>
                </a:solidFill>
              </a:rPr>
              <a:t>Who gets access to what and why?</a:t>
            </a:r>
          </a:p>
          <a:p>
            <a:pPr marL="228600" indent="-228600">
              <a:lnSpc>
                <a:spcPct val="90000"/>
              </a:lnSpc>
              <a:buAutoNum type="arabicPeriod"/>
            </a:pPr>
            <a:r>
              <a:rPr lang="en-US" sz="2000" i="1" kern="1200" dirty="0" smtClean="0">
                <a:solidFill>
                  <a:schemeClr val="tx1"/>
                </a:solidFill>
              </a:rPr>
              <a:t>Social structure</a:t>
            </a:r>
            <a:r>
              <a:rPr lang="en-US" sz="2000" kern="1200" dirty="0" smtClean="0">
                <a:solidFill>
                  <a:schemeClr val="tx1"/>
                </a:solidFill>
              </a:rPr>
              <a:t>: What is the relative </a:t>
            </a:r>
            <a:r>
              <a:rPr lang="en-US" sz="2000" kern="1200" dirty="0">
                <a:solidFill>
                  <a:schemeClr val="tx1"/>
                </a:solidFill>
              </a:rPr>
              <a:t>status and interaction among social groups differentiated by gender, ethnicity, age, and </a:t>
            </a:r>
            <a:r>
              <a:rPr lang="en-US" sz="2000" kern="1200" dirty="0" smtClean="0">
                <a:solidFill>
                  <a:schemeClr val="tx1"/>
                </a:solidFill>
              </a:rPr>
              <a:t>religion? </a:t>
            </a:r>
          </a:p>
          <a:p>
            <a:pPr marL="228600" indent="-228600">
              <a:lnSpc>
                <a:spcPct val="90000"/>
              </a:lnSpc>
              <a:buAutoNum type="arabicPeriod"/>
            </a:pPr>
            <a:r>
              <a:rPr lang="en-US" sz="2000" i="1" kern="1200" dirty="0" smtClean="0">
                <a:solidFill>
                  <a:schemeClr val="tx1"/>
                </a:solidFill>
              </a:rPr>
              <a:t>Participation</a:t>
            </a:r>
            <a:r>
              <a:rPr lang="en-US" sz="2000" kern="1200" dirty="0">
                <a:solidFill>
                  <a:schemeClr val="tx1"/>
                </a:solidFill>
              </a:rPr>
              <a:t>: </a:t>
            </a:r>
            <a:r>
              <a:rPr lang="en-US" sz="2000" kern="1200" dirty="0" smtClean="0">
                <a:solidFill>
                  <a:schemeClr val="tx1"/>
                </a:solidFill>
              </a:rPr>
              <a:t>What are the levels </a:t>
            </a:r>
            <a:r>
              <a:rPr lang="en-US" sz="2000" kern="1200" dirty="0">
                <a:solidFill>
                  <a:schemeClr val="tx1"/>
                </a:solidFill>
              </a:rPr>
              <a:t>of </a:t>
            </a:r>
            <a:r>
              <a:rPr lang="en-US" sz="2000" kern="1200" dirty="0" smtClean="0">
                <a:solidFill>
                  <a:schemeClr val="tx1"/>
                </a:solidFill>
              </a:rPr>
              <a:t>participation </a:t>
            </a:r>
            <a:r>
              <a:rPr lang="en-US" sz="2000" kern="1200" dirty="0">
                <a:solidFill>
                  <a:schemeClr val="tx1"/>
                </a:solidFill>
              </a:rPr>
              <a:t>of refugee and host community households disaggregated by men, women, youth and </a:t>
            </a:r>
            <a:r>
              <a:rPr lang="en-US" sz="2000" kern="1200" dirty="0" smtClean="0">
                <a:solidFill>
                  <a:schemeClr val="tx1"/>
                </a:solidFill>
              </a:rPr>
              <a:t>children</a:t>
            </a:r>
          </a:p>
          <a:p>
            <a:pPr marL="228600" indent="-228600">
              <a:lnSpc>
                <a:spcPct val="90000"/>
              </a:lnSpc>
              <a:buAutoNum type="arabicPeriod"/>
            </a:pPr>
            <a:r>
              <a:rPr lang="en-US" sz="2000" i="1" kern="1200" dirty="0" smtClean="0">
                <a:solidFill>
                  <a:schemeClr val="tx1"/>
                </a:solidFill>
              </a:rPr>
              <a:t>Community </a:t>
            </a:r>
            <a:r>
              <a:rPr lang="en-US" sz="2000" i="1" kern="1200" dirty="0">
                <a:solidFill>
                  <a:schemeClr val="tx1"/>
                </a:solidFill>
              </a:rPr>
              <a:t>organizations </a:t>
            </a:r>
            <a:r>
              <a:rPr lang="en-US" sz="2000" i="1" kern="1200" dirty="0" smtClean="0">
                <a:solidFill>
                  <a:schemeClr val="tx1"/>
                </a:solidFill>
              </a:rPr>
              <a:t>&amp; institutions</a:t>
            </a:r>
            <a:r>
              <a:rPr lang="en-US" sz="2000" kern="1200" dirty="0">
                <a:solidFill>
                  <a:schemeClr val="tx1"/>
                </a:solidFill>
              </a:rPr>
              <a:t>: </a:t>
            </a:r>
            <a:r>
              <a:rPr lang="en-US" sz="2000" kern="1200" dirty="0" smtClean="0">
                <a:solidFill>
                  <a:schemeClr val="tx1"/>
                </a:solidFill>
              </a:rPr>
              <a:t>What are prevalent </a:t>
            </a:r>
            <a:r>
              <a:rPr lang="en-US" sz="2000" kern="1200" dirty="0">
                <a:solidFill>
                  <a:schemeClr val="tx1"/>
                </a:solidFill>
              </a:rPr>
              <a:t>rules, incentives and social norms that govern </a:t>
            </a:r>
            <a:r>
              <a:rPr lang="en-US" sz="2000" kern="1200" dirty="0" smtClean="0">
                <a:solidFill>
                  <a:schemeClr val="tx1"/>
                </a:solidFill>
              </a:rPr>
              <a:t>access to benefits.</a:t>
            </a:r>
          </a:p>
          <a:p>
            <a:pPr marL="228600" indent="-228600">
              <a:lnSpc>
                <a:spcPct val="90000"/>
              </a:lnSpc>
              <a:buAutoNum type="arabicPeriod"/>
            </a:pPr>
            <a:r>
              <a:rPr lang="en-US" sz="2000" i="1" kern="1200" dirty="0" smtClean="0">
                <a:solidFill>
                  <a:schemeClr val="tx1"/>
                </a:solidFill>
              </a:rPr>
              <a:t>Conflict &amp; violence</a:t>
            </a:r>
            <a:r>
              <a:rPr lang="en-US" sz="2000" kern="1200" dirty="0">
                <a:solidFill>
                  <a:schemeClr val="tx1"/>
                </a:solidFill>
              </a:rPr>
              <a:t>:  </a:t>
            </a:r>
            <a:r>
              <a:rPr lang="en-US" sz="2000" kern="1200" dirty="0" smtClean="0">
                <a:solidFill>
                  <a:schemeClr val="tx1"/>
                </a:solidFill>
              </a:rPr>
              <a:t>What is the type </a:t>
            </a:r>
            <a:r>
              <a:rPr lang="en-US" sz="2000" kern="1200" dirty="0">
                <a:solidFill>
                  <a:schemeClr val="tx1"/>
                </a:solidFill>
              </a:rPr>
              <a:t>and prevalence of conflict and violence including sexual and gender-based </a:t>
            </a:r>
            <a:r>
              <a:rPr lang="en-US" sz="2000" kern="1200" dirty="0" smtClean="0">
                <a:solidFill>
                  <a:schemeClr val="tx1"/>
                </a:solidFill>
              </a:rPr>
              <a:t>violence?</a:t>
            </a:r>
          </a:p>
          <a:p>
            <a:pPr marL="228600" indent="-228600">
              <a:lnSpc>
                <a:spcPct val="90000"/>
              </a:lnSpc>
              <a:buAutoNum type="arabicPeriod"/>
            </a:pPr>
            <a:r>
              <a:rPr lang="en-US" sz="2000" kern="1200" dirty="0" smtClean="0">
                <a:solidFill>
                  <a:schemeClr val="tx1"/>
                </a:solidFill>
              </a:rPr>
              <a:t>Developmental </a:t>
            </a:r>
            <a:r>
              <a:rPr lang="en-US" sz="2000" kern="1200" dirty="0">
                <a:solidFill>
                  <a:schemeClr val="tx1"/>
                </a:solidFill>
              </a:rPr>
              <a:t>activities: </a:t>
            </a:r>
            <a:r>
              <a:rPr lang="en-US" sz="2000" kern="1200" dirty="0" smtClean="0">
                <a:solidFill>
                  <a:schemeClr val="tx1"/>
                </a:solidFill>
              </a:rPr>
              <a:t>What are the expectations </a:t>
            </a:r>
            <a:r>
              <a:rPr lang="en-US" sz="2000" kern="1200" dirty="0">
                <a:solidFill>
                  <a:schemeClr val="tx1"/>
                </a:solidFill>
              </a:rPr>
              <a:t>of host and refugee </a:t>
            </a:r>
            <a:r>
              <a:rPr lang="en-US" sz="2000" kern="1200" dirty="0" smtClean="0">
                <a:solidFill>
                  <a:schemeClr val="tx1"/>
                </a:solidFill>
              </a:rPr>
              <a:t>communities? </a:t>
            </a:r>
            <a:endParaRPr lang="en-US" sz="2000" kern="1200" dirty="0">
              <a:solidFill>
                <a:schemeClr val="tx1"/>
              </a:solidFill>
            </a:endParaRPr>
          </a:p>
        </p:txBody>
      </p:sp>
      <p:sp>
        <p:nvSpPr>
          <p:cNvPr id="20485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E55E609A-85AF-4176-9D13-DA97472B009B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20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49250" y="1598613"/>
            <a:ext cx="8477250" cy="461327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</a:pPr>
            <a:r>
              <a:rPr lang="en-US" alt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Survey+empirical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analysis+simulation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model combo is comprehensive, consistent and informative. But it is not perfect:</a:t>
            </a:r>
          </a:p>
          <a:p>
            <a:pPr lvl="1">
              <a:lnSpc>
                <a:spcPct val="150000"/>
              </a:lnSpc>
              <a:tabLst>
                <a:tab pos="8402638" algn="r"/>
              </a:tabLst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 model can replicate reality; trade-off between detail and comprehensibility</a:t>
            </a:r>
          </a:p>
          <a:p>
            <a:pPr marL="0" indent="0">
              <a:lnSpc>
                <a:spcPct val="150000"/>
              </a:lnSpc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Need to build overarching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framework, map the theory and empirics onto each </a:t>
            </a:r>
            <a:r>
              <a:rPr lang="en-US" alt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endParaRPr lang="en-US" alt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tabLst>
                <a:tab pos="8402638" algn="r"/>
              </a:tabLst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simulated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CGE with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labor market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frictions</a:t>
            </a:r>
          </a:p>
          <a:p>
            <a:pPr lvl="1">
              <a:lnSpc>
                <a:spcPct val="150000"/>
              </a:lnSpc>
              <a:tabLst>
                <a:tab pos="8402638" algn="r"/>
              </a:tabLst>
            </a:pP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1C1C0F13-4683-4DD1-A067-A760AC036F8A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21</a:t>
            </a:fld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57188" y="301625"/>
            <a:ext cx="8461375" cy="7572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Arial"/>
              <a:buNone/>
              <a:defRPr/>
            </a:pPr>
            <a:r>
              <a:rPr lang="en-US" sz="2400" b="1" dirty="0" smtClean="0"/>
              <a:t>Conclusion: Evaluate the Big Picture</a:t>
            </a:r>
            <a:endParaRPr lang="en-US" sz="2400" b="1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094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301625"/>
            <a:ext cx="8461375" cy="7572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Arial"/>
              <a:buNone/>
              <a:defRPr/>
            </a:pPr>
            <a:r>
              <a:rPr lang="en-US" sz="2400" b="1" dirty="0" smtClean="0"/>
              <a:t>Conclusion: Evaluating the Big Picture</a:t>
            </a:r>
            <a:endParaRPr lang="en-US" sz="2400" b="1" dirty="0">
              <a:ea typeface="+mj-ea"/>
            </a:endParaRPr>
          </a:p>
        </p:txBody>
      </p:sp>
      <p:sp>
        <p:nvSpPr>
          <p:cNvPr id="13315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49250" y="1598613"/>
            <a:ext cx="8477250" cy="4613275"/>
          </a:xfrm>
        </p:spPr>
        <p:txBody>
          <a:bodyPr>
            <a:normAutofit/>
          </a:bodyPr>
          <a:lstStyle/>
          <a:p>
            <a:pPr marL="0" lvl="1" indent="0">
              <a:lnSpc>
                <a:spcPct val="150000"/>
              </a:lnSpc>
              <a:buNone/>
              <a:tabLst>
                <a:tab pos="8402638" algn="r"/>
              </a:tabLst>
            </a:pPr>
            <a:endParaRPr lang="en-US" altLang="en-US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50000"/>
              </a:lnSpc>
              <a:buNone/>
              <a:tabLst>
                <a:tab pos="8402638" algn="r"/>
              </a:tabLst>
            </a:pPr>
            <a:endParaRPr lang="en-US" alt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50000"/>
              </a:lnSpc>
              <a:buNone/>
              <a:tabLst>
                <a:tab pos="8402638" algn="r"/>
              </a:tabLst>
            </a:pPr>
            <a:r>
              <a:rPr lang="en-US" alt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3. Credible policies and interventions derive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from credible analyses which requires careful thinking and hard work across various disciplines</a:t>
            </a:r>
          </a:p>
          <a:p>
            <a:pPr marL="0" lvl="1" indent="0">
              <a:lnSpc>
                <a:spcPct val="150000"/>
              </a:lnSpc>
              <a:buNone/>
              <a:tabLst>
                <a:tab pos="8402638" algn="r"/>
              </a:tabLst>
            </a:pPr>
            <a:endPara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1C1C0F13-4683-4DD1-A067-A760AC036F8A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22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301625"/>
            <a:ext cx="8461375" cy="7572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Arial"/>
              <a:buNone/>
              <a:defRPr/>
            </a:pPr>
            <a:r>
              <a:rPr lang="en-US" sz="2400" b="1" dirty="0" smtClean="0"/>
              <a:t>Conclusion: Evaluating the Big Picture</a:t>
            </a:r>
            <a:endParaRPr lang="en-US" sz="2400" b="1" dirty="0">
              <a:ea typeface="+mj-ea"/>
            </a:endParaRPr>
          </a:p>
        </p:txBody>
      </p:sp>
      <p:sp>
        <p:nvSpPr>
          <p:cNvPr id="13315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49250" y="1598613"/>
            <a:ext cx="8477250" cy="4613275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tabLst>
                <a:tab pos="8402638" algn="r"/>
              </a:tabLst>
            </a:pPr>
            <a:endPara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tabLst>
                <a:tab pos="8402638" algn="r"/>
              </a:tabLst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algn="ctr">
              <a:lnSpc>
                <a:spcPct val="150000"/>
              </a:lnSpc>
              <a:buNone/>
              <a:tabLst>
                <a:tab pos="8402638" algn="r"/>
              </a:tabLst>
            </a:pPr>
            <a:r>
              <a:rPr lang="en-US" alt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“CCC”</a:t>
            </a:r>
          </a:p>
          <a:p>
            <a:pPr lvl="1">
              <a:lnSpc>
                <a:spcPct val="150000"/>
              </a:lnSpc>
              <a:tabLst>
                <a:tab pos="8402638" algn="r"/>
              </a:tabLst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50000"/>
              </a:lnSpc>
              <a:buNone/>
              <a:tabLst>
                <a:tab pos="8402638" algn="r"/>
              </a:tabLst>
            </a:pPr>
            <a:endParaRPr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1C1C0F13-4683-4DD1-A067-A760AC036F8A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23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50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301625"/>
            <a:ext cx="8461375" cy="7572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Arial"/>
              <a:buNone/>
              <a:defRPr/>
            </a:pPr>
            <a:r>
              <a:rPr lang="en-US" dirty="0">
                <a:ea typeface="+mj-ea"/>
              </a:rPr>
              <a:t>Objectives of the study 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49250" y="1598613"/>
            <a:ext cx="8477250" cy="4613275"/>
          </a:xfrm>
        </p:spPr>
        <p:txBody>
          <a:bodyPr>
            <a:noAutofit/>
          </a:bodyPr>
          <a:lstStyle/>
          <a:p>
            <a:pPr marL="0" indent="0"/>
            <a:r>
              <a:rPr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Assess macro</a:t>
            </a:r>
            <a:r>
              <a:rPr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micro, and social impact of </a:t>
            </a:r>
            <a:r>
              <a:rPr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refugees </a:t>
            </a:r>
            <a:r>
              <a:rPr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host communities</a:t>
            </a:r>
            <a:endParaRPr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Inform </a:t>
            </a:r>
            <a:r>
              <a:rPr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policy discussions on integrating the refugee and host community economies by clarifying the concepts of</a:t>
            </a:r>
            <a:r>
              <a:rPr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tabLst>
                <a:tab pos="8402638" algn="r"/>
              </a:tabLst>
            </a:pP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integrating refugee and host community economies; </a:t>
            </a:r>
          </a:p>
          <a:p>
            <a:pPr lvl="1">
              <a:tabLst>
                <a:tab pos="8402638" algn="r"/>
              </a:tabLst>
            </a:pP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characteristics of an integrated economy; </a:t>
            </a:r>
          </a:p>
          <a:p>
            <a:pPr lvl="1">
              <a:tabLst>
                <a:tab pos="8402638" algn="r"/>
              </a:tabLst>
            </a:pP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socio-economic impacts (both positive and negative) of the presence of refugees in Turkana and by extension all of Kenya; and </a:t>
            </a:r>
          </a:p>
          <a:p>
            <a:pPr marL="0" indent="0"/>
            <a:r>
              <a:rPr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To </a:t>
            </a:r>
            <a:r>
              <a:rPr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inform the development response to displacement induced macro-fiscal, environmental and social impacts through existing or stand-alone operations.  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E3A7DFA1-2B1E-40FD-B74D-B08CBE2E5E9A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2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301625"/>
            <a:ext cx="8461375" cy="7572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Arial"/>
              <a:buNone/>
              <a:defRPr/>
            </a:pPr>
            <a:r>
              <a:rPr lang="en-US" sz="2400" dirty="0" smtClean="0">
                <a:ea typeface="+mj-ea"/>
              </a:rPr>
              <a:t>Analysis: Focus on Channels of Impact</a:t>
            </a:r>
            <a:endParaRPr lang="en-US" sz="2400" dirty="0">
              <a:ea typeface="+mj-ea"/>
            </a:endParaRPr>
          </a:p>
        </p:txBody>
      </p:sp>
      <p:sp>
        <p:nvSpPr>
          <p:cNvPr id="1741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49250" y="1598614"/>
            <a:ext cx="7783368" cy="4486500"/>
          </a:xfrm>
        </p:spPr>
        <p:txBody>
          <a:bodyPr>
            <a:noAutofit/>
          </a:bodyPr>
          <a:lstStyle/>
          <a:p>
            <a:pPr marL="0" indent="0"/>
            <a:r>
              <a:rPr alt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Interactions Driven by Market </a:t>
            </a:r>
            <a:r>
              <a:rPr alt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Forces</a:t>
            </a:r>
          </a:p>
          <a:p>
            <a:pPr marL="0" indent="0"/>
            <a:endParaRPr altLang="en-US" sz="3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alt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Interactions </a:t>
            </a:r>
            <a:r>
              <a:rPr alt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Driven by Non-Market </a:t>
            </a:r>
            <a:r>
              <a:rPr alt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Mechanisms</a:t>
            </a:r>
          </a:p>
          <a:p>
            <a:pPr marL="0" indent="0"/>
            <a:endParaRPr lang="en-US" altLang="en-US" sz="3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en-US" alt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Interactions </a:t>
            </a:r>
            <a:r>
              <a:rPr lang="en-US" alt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driven by the Social Context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FBA51DCA-94A4-4B90-A595-24A24900C6CE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3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301625"/>
            <a:ext cx="8461375" cy="757238"/>
          </a:xfrm>
        </p:spPr>
        <p:txBody>
          <a:bodyPr>
            <a:noAutofit/>
          </a:bodyPr>
          <a:lstStyle/>
          <a:p>
            <a:pPr marL="0" indent="0"/>
            <a:r>
              <a:rPr lang="en-US" sz="2400" b="1" dirty="0" smtClean="0">
                <a:ea typeface="+mj-ea"/>
              </a:rPr>
              <a:t>Analysis –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Interactions Driven by Market Forces</a:t>
            </a:r>
          </a:p>
        </p:txBody>
      </p:sp>
      <p:sp>
        <p:nvSpPr>
          <p:cNvPr id="1741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49250" y="1598614"/>
            <a:ext cx="7783368" cy="4486500"/>
          </a:xfrm>
        </p:spPr>
        <p:txBody>
          <a:bodyPr>
            <a:normAutofit/>
          </a:bodyPr>
          <a:lstStyle/>
          <a:p>
            <a:pPr lvl="1">
              <a:tabLst>
                <a:tab pos="8402638" algn="r"/>
              </a:tabLst>
            </a:pP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Flow of goods &amp; services</a:t>
            </a:r>
          </a:p>
          <a:p>
            <a:pPr lvl="1">
              <a:tabLst>
                <a:tab pos="8402638" algn="r"/>
              </a:tabLst>
            </a:pPr>
            <a:endParaRPr lang="en-US" alt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Flow of labor</a:t>
            </a:r>
          </a:p>
          <a:p>
            <a:pPr lvl="1">
              <a:tabLst>
                <a:tab pos="8402638" algn="r"/>
              </a:tabLst>
            </a:pPr>
            <a:endParaRPr lang="en-US" alt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Flow of money 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FBA51DCA-94A4-4B90-A595-24A24900C6CE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4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9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49250" y="1598614"/>
            <a:ext cx="8226714" cy="4486500"/>
          </a:xfrm>
        </p:spPr>
        <p:txBody>
          <a:bodyPr>
            <a:normAutofit/>
          </a:bodyPr>
          <a:lstStyle/>
          <a:p>
            <a:pPr marL="0" indent="0"/>
            <a:r>
              <a:rPr alt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Interactions </a:t>
            </a:r>
            <a:r>
              <a:rPr alt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Driven by Non-Market Mechanisms</a:t>
            </a:r>
          </a:p>
          <a:p>
            <a:pPr lvl="1">
              <a:tabLst>
                <a:tab pos="8402638" algn="r"/>
              </a:tabLst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Refugees’ access to publicly provided goods and services </a:t>
            </a:r>
          </a:p>
          <a:p>
            <a:pPr lvl="1">
              <a:tabLst>
                <a:tab pos="8402638" algn="r"/>
              </a:tabLst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Refugees’ environmental impacts</a:t>
            </a:r>
          </a:p>
          <a:p>
            <a:pPr marL="0" lvl="1" indent="0">
              <a:buNone/>
              <a:tabLst>
                <a:tab pos="8402638" algn="r"/>
              </a:tabLst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buNone/>
              <a:tabLst>
                <a:tab pos="8402638" algn="r"/>
              </a:tabLst>
            </a:pPr>
            <a:endParaRPr lang="en-US" altLang="en-U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FBA51DCA-94A4-4B90-A595-24A24900C6CE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5</a:t>
            </a:fld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357188" y="301625"/>
            <a:ext cx="846137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 b="0" i="0">
                <a:solidFill>
                  <a:schemeClr val="tx1"/>
                </a:solidFill>
                <a:latin typeface="+mn-lt"/>
                <a:ea typeface="MS PGothic" pitchFamily="34" charset="-128"/>
                <a:cs typeface="Andes ExtraLigh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9pPr>
          </a:lstStyle>
          <a:p>
            <a:pPr marL="0" indent="0"/>
            <a:r>
              <a:rPr lang="en-US" sz="2400" b="1" kern="0" dirty="0" smtClean="0">
                <a:ea typeface="+mj-ea"/>
              </a:rPr>
              <a:t>Analysis –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Interactions Driven by Non-Market Mechanisms</a:t>
            </a:r>
          </a:p>
        </p:txBody>
      </p:sp>
    </p:spTree>
    <p:extLst>
      <p:ext uri="{BB962C8B-B14F-4D97-AF65-F5344CB8AC3E}">
        <p14:creationId xmlns:p14="http://schemas.microsoft.com/office/powerpoint/2010/main" val="159761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49250" y="1598614"/>
            <a:ext cx="8226714" cy="4486500"/>
          </a:xfrm>
        </p:spPr>
        <p:txBody>
          <a:bodyPr>
            <a:normAutofit/>
          </a:bodyPr>
          <a:lstStyle/>
          <a:p>
            <a:pPr lvl="1">
              <a:tabLst>
                <a:tab pos="8402638" algn="r"/>
              </a:tabLst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Refugees affecting traditional Turkana culture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Economic imbalances increase “social” distance</a:t>
            </a:r>
          </a:p>
          <a:p>
            <a:pPr lvl="1">
              <a:tabLst>
                <a:tab pos="8402638" algn="r"/>
              </a:tabLst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buNone/>
              <a:tabLst>
                <a:tab pos="8402638" algn="r"/>
              </a:tabLst>
            </a:pPr>
            <a:endParaRPr lang="en-US" altLang="en-U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FBA51DCA-94A4-4B90-A595-24A24900C6CE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6</a:t>
            </a:fld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357188" y="301625"/>
            <a:ext cx="846137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 b="0" i="0">
                <a:solidFill>
                  <a:schemeClr val="tx1"/>
                </a:solidFill>
                <a:latin typeface="+mn-lt"/>
                <a:ea typeface="MS PGothic" pitchFamily="34" charset="-128"/>
                <a:cs typeface="Andes ExtraLigh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9pPr>
          </a:lstStyle>
          <a:p>
            <a:pPr marL="0" lvl="1" indent="0">
              <a:buNone/>
              <a:tabLst>
                <a:tab pos="8402638" algn="r"/>
              </a:tabLst>
            </a:pPr>
            <a:r>
              <a:rPr lang="en-US" sz="2400" b="1" kern="0" dirty="0" smtClean="0">
                <a:ea typeface="+mj-ea"/>
              </a:rPr>
              <a:t>Analysis –</a:t>
            </a:r>
            <a:r>
              <a:rPr lang="en-US" alt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Interactions driven by the Social Context</a:t>
            </a:r>
          </a:p>
        </p:txBody>
      </p:sp>
    </p:spTree>
    <p:extLst>
      <p:ext uri="{BB962C8B-B14F-4D97-AF65-F5344CB8AC3E}">
        <p14:creationId xmlns:p14="http://schemas.microsoft.com/office/powerpoint/2010/main" val="380824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49250" y="1598614"/>
            <a:ext cx="8226714" cy="4486500"/>
          </a:xfrm>
        </p:spPr>
        <p:txBody>
          <a:bodyPr>
            <a:normAutofit/>
          </a:bodyPr>
          <a:lstStyle/>
          <a:p>
            <a:pPr lvl="1">
              <a:tabLst>
                <a:tab pos="8402638" algn="r"/>
              </a:tabLst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buNone/>
              <a:tabLst>
                <a:tab pos="8402638" algn="r"/>
              </a:tabLst>
            </a:pPr>
            <a:endParaRPr lang="en-US" altLang="en-U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FBA51DCA-94A4-4B90-A595-24A24900C6CE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7</a:t>
            </a:fld>
            <a:endParaRPr lang="en-US" altLang="en-US"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r="854" b="1202"/>
          <a:stretch>
            <a:fillRect/>
          </a:stretch>
        </p:blipFill>
        <p:spPr bwMode="auto">
          <a:xfrm>
            <a:off x="283432" y="1163053"/>
            <a:ext cx="8608886" cy="5563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357188" y="301625"/>
            <a:ext cx="846137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 b="0" i="0">
                <a:solidFill>
                  <a:schemeClr val="tx1"/>
                </a:solidFill>
                <a:latin typeface="+mn-lt"/>
                <a:ea typeface="MS PGothic" pitchFamily="34" charset="-128"/>
                <a:cs typeface="Andes ExtraLigh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  <a:defRPr/>
            </a:pPr>
            <a:r>
              <a:rPr lang="en-US" sz="2400" b="1" kern="0" dirty="0" smtClean="0">
                <a:ea typeface="+mj-ea"/>
              </a:rPr>
              <a:t>A schematic of these interactions</a:t>
            </a:r>
            <a:endParaRPr lang="en-US" sz="2400" kern="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7503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77104" y="1598614"/>
            <a:ext cx="8226714" cy="4486500"/>
          </a:xfrm>
        </p:spPr>
        <p:txBody>
          <a:bodyPr>
            <a:normAutofit/>
          </a:bodyPr>
          <a:lstStyle/>
          <a:p>
            <a:pPr marL="0" indent="0"/>
            <a:r>
              <a:rPr alt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Neutral assessment requires considering both +ive and </a:t>
            </a:r>
            <a:r>
              <a:rPr lang="en-US" alt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alt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ive dimensions </a:t>
            </a:r>
          </a:p>
          <a:p>
            <a:pPr lvl="1">
              <a:tabLst>
                <a:tab pos="8402638" algn="r"/>
              </a:tabLst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many “impacts”</a:t>
            </a:r>
          </a:p>
          <a:p>
            <a:pPr lvl="1">
              <a:tabLst>
                <a:tab pos="8402638" algn="r"/>
              </a:tabLst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But cannot simply add them up!</a:t>
            </a:r>
          </a:p>
          <a:p>
            <a:pPr lvl="1">
              <a:tabLst>
                <a:tab pos="8402638" algn="r"/>
              </a:tabLst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402638" algn="r"/>
              </a:tabLst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Need cogent framework for assessing and aggregating impacts</a:t>
            </a:r>
            <a:endParaRPr lang="en-US" altLang="en-U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</a:pPr>
            <a:fld id="{FBA51DCA-94A4-4B90-A595-24A24900C6CE}" type="slidenum">
              <a:rPr lang="en-US" altLang="en-US">
                <a:cs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</a:pPr>
              <a:t>8</a:t>
            </a:fld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357188" y="301625"/>
            <a:ext cx="846137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 b="0" i="0">
                <a:solidFill>
                  <a:schemeClr val="tx1"/>
                </a:solidFill>
                <a:latin typeface="+mn-lt"/>
                <a:ea typeface="MS PGothic" pitchFamily="34" charset="-128"/>
                <a:cs typeface="Andes ExtraLigh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200">
                <a:solidFill>
                  <a:srgbClr val="595959"/>
                </a:solidFill>
                <a:latin typeface="Arial" charset="0"/>
                <a:ea typeface="MS PGothic" pitchFamily="34" charset="-128"/>
                <a:cs typeface="Andes ExtraLight" pitchFamily="50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14C6D"/>
                </a:solidFill>
                <a:latin typeface="Trebuchet MS" pitchFamily="34" charset="0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  <a:defRPr/>
            </a:pPr>
            <a:r>
              <a:rPr lang="en-US" sz="2400" b="1" kern="0" dirty="0" smtClean="0">
                <a:ea typeface="+mj-ea"/>
              </a:rPr>
              <a:t>But what is “impact”?</a:t>
            </a:r>
            <a:endParaRPr lang="en-US" sz="2400" kern="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6421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BG-Any_Logo-Cobranded">
  <a:themeElements>
    <a:clrScheme name="World Bank Approved">
      <a:dk1>
        <a:srgbClr val="021F43"/>
      </a:dk1>
      <a:lt1>
        <a:sysClr val="window" lastClr="FFFFFF"/>
      </a:lt1>
      <a:dk2>
        <a:srgbClr val="000000"/>
      </a:dk2>
      <a:lt2>
        <a:srgbClr val="139AF0"/>
      </a:lt2>
      <a:accent1>
        <a:srgbClr val="0A5157"/>
      </a:accent1>
      <a:accent2>
        <a:srgbClr val="18B844"/>
      </a:accent2>
      <a:accent3>
        <a:srgbClr val="E79B08"/>
      </a:accent3>
      <a:accent4>
        <a:srgbClr val="920016"/>
      </a:accent4>
      <a:accent5>
        <a:srgbClr val="532C63"/>
      </a:accent5>
      <a:accent6>
        <a:srgbClr val="128F9C"/>
      </a:accent6>
      <a:hlink>
        <a:srgbClr val="AF7B05"/>
      </a:hlink>
      <a:folHlink>
        <a:srgbClr val="0B5740"/>
      </a:folHlink>
    </a:clrScheme>
    <a:fontScheme name="World Bank Arial">
      <a:majorFont>
        <a:latin typeface="Arial 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BG-Any_Logo-Cobranded.pot [Read-Only] [Compatibility Mode]" id="{F75CBFDF-3507-4BBB-A83B-E2E25BAA6012}" vid="{EF9E5912-96B9-4BE5-8888-25EF5DB9DA1E}"/>
    </a:ext>
  </a:extLst>
</a:theme>
</file>

<file path=ppt/theme/theme2.xml><?xml version="1.0" encoding="utf-8"?>
<a:theme xmlns:a="http://schemas.openxmlformats.org/drawingml/2006/main" name="Full Page Interior">
  <a:themeElements>
    <a:clrScheme name="World Bank">
      <a:dk1>
        <a:srgbClr val="002345"/>
      </a:dk1>
      <a:lt1>
        <a:sysClr val="window" lastClr="FFFFFF"/>
      </a:lt1>
      <a:dk2>
        <a:srgbClr val="000000"/>
      </a:dk2>
      <a:lt2>
        <a:srgbClr val="00ADE4"/>
      </a:lt2>
      <a:accent1>
        <a:srgbClr val="000000"/>
      </a:accent1>
      <a:accent2>
        <a:srgbClr val="7F7F7F"/>
      </a:accent2>
      <a:accent3>
        <a:srgbClr val="00ADE4"/>
      </a:accent3>
      <a:accent4>
        <a:srgbClr val="021F43"/>
      </a:accent4>
      <a:accent5>
        <a:srgbClr val="006450"/>
      </a:accent5>
      <a:accent6>
        <a:srgbClr val="F78D28"/>
      </a:accent6>
      <a:hlink>
        <a:srgbClr val="00AB51"/>
      </a:hlink>
      <a:folHlink>
        <a:srgbClr val="614776"/>
      </a:folHlink>
    </a:clrScheme>
    <a:fontScheme name="World Bank Arial">
      <a:majorFont>
        <a:latin typeface="Arial 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BG-Any_Logo-Cobranded.pot [Read-Only] [Compatibility Mode]" id="{F75CBFDF-3507-4BBB-A83B-E2E25BAA6012}" vid="{DE827725-EB58-4C17-B196-96BCCA93C5B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Draft Turkana Study PPT--04Sep15</Template>
  <TotalTime>457</TotalTime>
  <Words>894</Words>
  <Application>Microsoft Office PowerPoint</Application>
  <PresentationFormat>On-screen Show (4:3)</PresentationFormat>
  <Paragraphs>201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7" baseType="lpstr">
      <vt:lpstr>ＭＳ Ｐゴシック</vt:lpstr>
      <vt:lpstr>ＭＳ Ｐゴシック</vt:lpstr>
      <vt:lpstr>22</vt:lpstr>
      <vt:lpstr>Andes ExtraLight</vt:lpstr>
      <vt:lpstr>Arial</vt:lpstr>
      <vt:lpstr>Arial Bold</vt:lpstr>
      <vt:lpstr>Calibri</vt:lpstr>
      <vt:lpstr>Cambria Math</vt:lpstr>
      <vt:lpstr>Times New Roman</vt:lpstr>
      <vt:lpstr>Trebuchet MS</vt:lpstr>
      <vt:lpstr>Wingdings</vt:lpstr>
      <vt:lpstr>WBG-Any_Logo-Cobranded</vt:lpstr>
      <vt:lpstr>Full Page Interior</vt:lpstr>
      <vt:lpstr>The Peculiar (?) Dynamics  of the  Kakuma Refugee Camp</vt:lpstr>
      <vt:lpstr>Background </vt:lpstr>
      <vt:lpstr>Objectives of the study </vt:lpstr>
      <vt:lpstr>Analysis: Focus on Channels of Impact</vt:lpstr>
      <vt:lpstr>Analysis – Interactions Driven by Market Forces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Social analysis: Qualitative, field-based analysis organized around 6 components </vt:lpstr>
      <vt:lpstr>Conclusion: Evaluate the Big Picture</vt:lpstr>
      <vt:lpstr>Conclusion: Evaluating the Big Picture</vt:lpstr>
      <vt:lpstr>Conclusion: Evaluating the Big Picture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Peculiar (?) Dynamics of the Kakuma Refugee Camp</dc:title>
  <dc:creator>Yonatan Yehdego Araya</dc:creator>
  <cp:lastModifiedBy>Kirsten Schuettler</cp:lastModifiedBy>
  <cp:revision>50</cp:revision>
  <dcterms:created xsi:type="dcterms:W3CDTF">2015-09-08T05:37:13Z</dcterms:created>
  <dcterms:modified xsi:type="dcterms:W3CDTF">2015-11-21T18:33:20Z</dcterms:modified>
</cp:coreProperties>
</file>