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929"/>
  </p:normalViewPr>
  <p:slideViewPr>
    <p:cSldViewPr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91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nb-NO" altLang="en-US" noProof="0" smtClean="0"/>
          </a:p>
        </p:txBody>
      </p:sp>
      <p:pic>
        <p:nvPicPr>
          <p:cNvPr id="3077" name="Picture 5" descr="NRC_NOR_logo_center_RGB_p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5357813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622550" y="3505200"/>
            <a:ext cx="38798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46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03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62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98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41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3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41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79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1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216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nb-NO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nb-NO" altLang="en-US" smtClean="0"/>
          </a:p>
        </p:txBody>
      </p:sp>
      <p:pic>
        <p:nvPicPr>
          <p:cNvPr id="1031" name="Picture 7" descr="NRC_NOR_logo_horizontal_RGB_pos_RIGH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350" y="5972175"/>
            <a:ext cx="280670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ger.dean@nrc.no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1onsTGR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The Remote Cash Project</a:t>
            </a:r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21393"/>
            <a:ext cx="3024336" cy="1141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21762"/>
            <a:ext cx="3779912" cy="12422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sz="3200" dirty="0" smtClean="0"/>
              <a:t>What is it?</a:t>
            </a:r>
            <a:endParaRPr lang="en-GB" sz="32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877272"/>
            <a:ext cx="2590056" cy="851204"/>
          </a:xfrm>
        </p:spPr>
      </p:pic>
      <p:sp>
        <p:nvSpPr>
          <p:cNvPr id="3" name="TextBox 2"/>
          <p:cNvSpPr txBox="1"/>
          <p:nvPr/>
        </p:nvSpPr>
        <p:spPr>
          <a:xfrm>
            <a:off x="611560" y="1988840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 ECHO-funded project at NRC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Writing a handbook for cash programming in remote emergencies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Making training materials tailored to remote partnerships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Developing a cash expert roster for use by other agencies</a:t>
            </a:r>
          </a:p>
          <a:p>
            <a:endParaRPr lang="en-GB" dirty="0"/>
          </a:p>
          <a:p>
            <a:r>
              <a:rPr lang="en-GB" dirty="0" smtClean="0"/>
              <a:t>For more on the project, contact </a:t>
            </a:r>
            <a:r>
              <a:rPr lang="en-GB" dirty="0" smtClean="0">
                <a:hlinkClick r:id="rId3"/>
              </a:rPr>
              <a:t>roger.dean@nrc.no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28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sz="3200" dirty="0" smtClean="0"/>
              <a:t>The paper</a:t>
            </a:r>
            <a:endParaRPr lang="en-GB" sz="32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877272"/>
            <a:ext cx="2590056" cy="851204"/>
          </a:xfrm>
        </p:spPr>
      </p:pic>
      <p:sp>
        <p:nvSpPr>
          <p:cNvPr id="3" name="TextBox 2"/>
          <p:cNvSpPr txBox="1"/>
          <p:nvPr/>
        </p:nvSpPr>
        <p:spPr>
          <a:xfrm>
            <a:off x="611560" y="1988840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Supporting operations in Syria, NRC surveyed for and wrote “Remittances to Syria: What Works, Where and How” </a:t>
            </a:r>
            <a:r>
              <a:rPr lang="en-GB" dirty="0" smtClean="0">
                <a:hlinkClick r:id="rId3"/>
              </a:rPr>
              <a:t>bit.ly/1onsTGR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Objectives were to map and characterise remittance flows, and implicitly to support development of cash transfer programming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‘How could we send money?’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It need only be ‘good enough’ to support fast emergency decision-making. Not academic rigour.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29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sz="3200" i="1" dirty="0" smtClean="0"/>
              <a:t>Very</a:t>
            </a:r>
            <a:r>
              <a:rPr lang="en-GB" sz="3200" dirty="0" smtClean="0"/>
              <a:t> mixed methods…</a:t>
            </a:r>
            <a:endParaRPr lang="en-GB" sz="3200" i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877272"/>
            <a:ext cx="2590056" cy="851204"/>
          </a:xfrm>
        </p:spPr>
      </p:pic>
      <p:sp>
        <p:nvSpPr>
          <p:cNvPr id="4" name="Rectangle 3"/>
          <p:cNvSpPr/>
          <p:nvPr/>
        </p:nvSpPr>
        <p:spPr>
          <a:xfrm>
            <a:off x="676506" y="1706032"/>
            <a:ext cx="792794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We knew access to data would be very difficult, so we tried almost everything, hoped to triangulate findings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Secondary source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Surveys and focus groups with refugees in Jordan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KIIs with hawala agents in Jordan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Surveys in parts of southern Syria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Online survey for remittance receivers in Syria and senders worldwide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76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sz="3200" dirty="0" smtClean="0"/>
              <a:t>Key constraints and learning</a:t>
            </a:r>
            <a:endParaRPr lang="en-GB" sz="32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877272"/>
            <a:ext cx="2590056" cy="851204"/>
          </a:xfrm>
        </p:spPr>
      </p:pic>
      <p:sp>
        <p:nvSpPr>
          <p:cNvPr id="4" name="Rectangle 3"/>
          <p:cNvSpPr/>
          <p:nvPr/>
        </p:nvSpPr>
        <p:spPr>
          <a:xfrm>
            <a:off x="676506" y="1706032"/>
            <a:ext cx="792794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Surveys and focus groups with refugees in Jordan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Refugees are a great source of info on life at home, under-used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Had to be quick and discrete due to authorities’ sensitivities on cash flow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Existing access and trust (through ongoing projects) essential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1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sz="3200" dirty="0"/>
              <a:t>Key constraints and learning</a:t>
            </a:r>
            <a:endParaRPr lang="en-GB" sz="3200" i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877272"/>
            <a:ext cx="2590056" cy="851204"/>
          </a:xfrm>
        </p:spPr>
      </p:pic>
      <p:sp>
        <p:nvSpPr>
          <p:cNvPr id="4" name="Rectangle 3"/>
          <p:cNvSpPr/>
          <p:nvPr/>
        </p:nvSpPr>
        <p:spPr>
          <a:xfrm>
            <a:off x="676506" y="1706032"/>
            <a:ext cx="792794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Surveys in parts of southern Syria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Only snowball sampling was realistic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Local NGO partners got much support from NRC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How to fill the forms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How to approach people appropriately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…but needed more from 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How to weigh NRC’s needs against their safety constraints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Data was very messy, but usable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60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sz="3200" dirty="0"/>
              <a:t>Key constraints and learning</a:t>
            </a:r>
            <a:endParaRPr lang="en-GB" sz="3200" i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877272"/>
            <a:ext cx="2590056" cy="851204"/>
          </a:xfrm>
        </p:spPr>
      </p:pic>
      <p:sp>
        <p:nvSpPr>
          <p:cNvPr id="4" name="Rectangle 3"/>
          <p:cNvSpPr/>
          <p:nvPr/>
        </p:nvSpPr>
        <p:spPr>
          <a:xfrm>
            <a:off x="676506" y="1706032"/>
            <a:ext cx="79279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/>
              <a:t>Surveymonkey</a:t>
            </a:r>
            <a:r>
              <a:rPr lang="en-GB" dirty="0" smtClean="0"/>
              <a:t> for receivers in Syria and senders worldwide. Promoted on social media, email lists, diaspora groups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Insufficient data collected,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NRC’s very limited network in Syria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Little onward sharing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Lack of </a:t>
            </a:r>
            <a:r>
              <a:rPr lang="en-GB" dirty="0" smtClean="0"/>
              <a:t>trust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7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sz="3200" dirty="0" smtClean="0"/>
              <a:t>Key findings</a:t>
            </a:r>
            <a:endParaRPr lang="en-GB" sz="3200" i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877272"/>
            <a:ext cx="2590056" cy="851204"/>
          </a:xfrm>
        </p:spPr>
      </p:pic>
      <p:sp>
        <p:nvSpPr>
          <p:cNvPr id="4" name="Rectangle 3"/>
          <p:cNvSpPr/>
          <p:nvPr/>
        </p:nvSpPr>
        <p:spPr>
          <a:xfrm>
            <a:off x="676506" y="1706032"/>
            <a:ext cx="79279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We did get ‘good enough’ data to support project design -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Hawala is the most viable option for CTP to Syria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It’s used and trusted across government and opposition areas (lack of data from ISIS areas)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Delivery of cash must be very local to beneficiaries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NGOs need to work on enhanced due </a:t>
            </a:r>
            <a:r>
              <a:rPr lang="en-GB" smtClean="0"/>
              <a:t>diligence processes</a:t>
            </a:r>
            <a:endParaRPr lang="en-GB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04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6-01 Remote Cash Project NRC internal intro" id="{75FE94C3-FBAB-4A6E-8DD0-049A2E91334F}" vid="{A5844A92-48DB-40B4-8594-BB800C8DAC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2016-01 Remote Cash Project intro for NRC M&amp;E workshop</Template>
  <TotalTime>91</TotalTime>
  <Words>379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ＭＳ Ｐゴシック</vt:lpstr>
      <vt:lpstr>Arial</vt:lpstr>
      <vt:lpstr>Office Theme</vt:lpstr>
      <vt:lpstr>The Remote Cash Project</vt:lpstr>
      <vt:lpstr>What is it?</vt:lpstr>
      <vt:lpstr>The paper</vt:lpstr>
      <vt:lpstr>Very mixed methods…</vt:lpstr>
      <vt:lpstr>Key constraints and learning</vt:lpstr>
      <vt:lpstr>Key constraints and learning</vt:lpstr>
      <vt:lpstr>Key constraints and learning</vt:lpstr>
      <vt:lpstr>Key findings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Remote Cash Project</dc:title>
  <dc:creator>Roger Dean</dc:creator>
  <cp:lastModifiedBy>Roger Dean</cp:lastModifiedBy>
  <cp:revision>18</cp:revision>
  <dcterms:created xsi:type="dcterms:W3CDTF">2016-01-04T13:21:14Z</dcterms:created>
  <dcterms:modified xsi:type="dcterms:W3CDTF">2016-02-09T10:54:30Z</dcterms:modified>
</cp:coreProperties>
</file>