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xl/workbook.xml" ContentType="application/vnd.openxmlformats-officedocument.spreadsheetml.sheet.main+xml"/>
  <Override PartName="/xl/worksheets/sheet1.xml" ContentType="application/vnd.openxmlformats-officedocument.spreadsheetml.worksheet+xml"/>
  <Override PartName="/xl/theme/theme1.xml" ContentType="application/vnd.openxmlformats-officedocument.theme+xml"/>
  <Override PartName="/xl/styles.xml" ContentType="application/vnd.openxmlformats-officedocument.spreadsheetml.styles+xml"/>
  <Override PartName="/xl/sharedStrings.xml" ContentType="application/vnd.openxmlformats-officedocument.spreadsheetml.sharedStrin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xl/workbook.xml"/></Relationships>
</file>

<file path=xl/workbook.xml><?xml version="1.0" encoding="utf-8"?>
<workbook xmlns="http://schemas.openxmlformats.org/spreadsheetml/2006/main" xmlns:r="http://schemas.openxmlformats.org/officeDocument/2006/relationships">
  <fileVersion appName="xl" lastEdited="5" lowestEdited="5" rupBuild="9303"/>
  <workbookPr checkCompatibility="1" defaultThemeVersion="124226"/>
  <bookViews>
    <workbookView visibility="hidden" xWindow="-90" yWindow="-480" windowWidth="13395" windowHeight="7785"/>
  </bookViews>
  <sheets>
    <sheet name="Sheet1" sheetId="2" r:id="rId1"/>
  </sheets>
  <calcPr calcId="0"/>
  <oleSize ref="A1"/>
</workbook>
</file>

<file path=xl/sharedStrings.xml><?xml version="1.0" encoding="utf-8"?>
<sst xmlns="http://schemas.openxmlformats.org/spreadsheetml/2006/main" count="17" uniqueCount="17">
  <si>
    <t>0-4</t>
  </si>
  <si>
    <t>5-9</t>
  </si>
  <si>
    <t>10-14</t>
  </si>
  <si>
    <t>15-19</t>
  </si>
  <si>
    <t>20-24</t>
  </si>
  <si>
    <t>25-29</t>
  </si>
  <si>
    <t>30-34</t>
  </si>
  <si>
    <t>35-39</t>
  </si>
  <si>
    <t>40-44</t>
  </si>
  <si>
    <t>45-49</t>
  </si>
  <si>
    <t>50-54</t>
  </si>
  <si>
    <t>55-59</t>
  </si>
  <si>
    <t>60-64</t>
  </si>
  <si>
    <t>65+</t>
  </si>
  <si>
    <t>Less developed regions</t>
  </si>
  <si>
    <t>More developed regions</t>
  </si>
  <si>
    <t>International migrants</t>
  </si>
</sst>
</file>

<file path=xl/styles.xml><?xml version="1.0" encoding="utf-8"?>
<styleSheet xmlns="http://schemas.openxmlformats.org/spreadsheetml/2006/main" xmlns:mc="http://schemas.openxmlformats.org/markup-compatibility/2006" xmlns:x14ac="http://schemas.microsoft.com/office/spreadsheetml/2009/9/ac" mc:Ignorable="x14ac">
  <fonts count="1" x14ac:knownFonts="1">
    <font>
      <b/>
      <sz val="10"/>
      <name val="Arial"/>
    </font>
  </fonts>
  <fills count="2">
    <fill>
      <patternFill patternType="none"/>
    </fill>
    <fill>
      <patternFill patternType="gray125"/>
    </fill>
  </fills>
  <borders count="1">
    <border>
      <left/>
      <right/>
      <top/>
      <bottom/>
      <diagonal/>
    </border>
  </borders>
  <cellStyleXfs count="1">
    <xf numFmtId="0" fontId="0" fillId="0" borderId="0"/>
  </cellStyleXfs>
  <cellXfs count="2">
    <xf numFmtId="0" fontId="0" fillId="0" borderId="0" xfId="0"/>
    <xf numFmtId="49" fontId="0" fillId="0" borderId="0" xfId="0" applyNumberFormat="1"/>
  </cellXfs>
  <cellStyles count="1">
    <cellStyle name="Normal" xfId="0" builtinId="0"/>
  </cellStyles>
  <dxfs count="0"/>
  <tableStyles count="0" defaultTableStyle="TableStyleMedium2" defaultPivotStyle="PivotStyleLight16"/>
  <colors>
    <indexedColors>
      <rgbColor rgb="00000000"/>
      <rgbColor rgb="00FFFFFF"/>
      <rgbColor rgb="00FF0000"/>
      <rgbColor rgb="0000FF00"/>
      <rgbColor rgb="000000FF"/>
      <rgbColor rgb="00FFFF00"/>
      <rgbColor rgb="00FF00FF"/>
      <rgbColor rgb="0000FFFF"/>
      <rgbColor rgb="00000000"/>
      <rgbColor rgb="00FFFFFF"/>
      <rgbColor rgb="00FF0000"/>
      <rgbColor rgb="0000FF00"/>
      <rgbColor rgb="000000FF"/>
      <rgbColor rgb="00FFFF00"/>
      <rgbColor rgb="00FF00FF"/>
      <rgbColor rgb="0000FFFF"/>
      <rgbColor rgb="00800000"/>
      <rgbColor rgb="00008000"/>
      <rgbColor rgb="00000080"/>
      <rgbColor rgb="00808000"/>
      <rgbColor rgb="00800080"/>
      <rgbColor rgb="00008080"/>
      <rgbColor rgb="00C0C0C0"/>
      <rgbColor rgb="00808080"/>
      <rgbColor rgb="0033CCCC"/>
      <rgbColor rgb="0066CCFF"/>
      <rgbColor rgb="00FFFFCC"/>
      <rgbColor rgb="00FFCC66"/>
      <rgbColor rgb="00003B76"/>
      <rgbColor rgb="00CCECFF"/>
      <rgbColor rgb="000066CC"/>
      <rgbColor rgb="00CCCCFF"/>
      <rgbColor rgb="00FF0000"/>
      <rgbColor rgb="00FFFF00"/>
      <rgbColor rgb="0000FF00"/>
      <rgbColor rgb="0000FFFF"/>
      <rgbColor rgb="000000FF"/>
      <rgbColor rgb="00FF00FF"/>
      <rgbColor rgb="00008080"/>
      <rgbColor rgb="000000FF"/>
      <rgbColor rgb="0000CCFF"/>
      <rgbColor rgb="00CCFFFF"/>
      <rgbColor rgb="00CCFFCC"/>
      <rgbColor rgb="00FFFF99"/>
      <rgbColor rgb="0099CCFF"/>
      <rgbColor rgb="00FF99CC"/>
      <rgbColor rgb="00CC99FF"/>
      <rgbColor rgb="00FFCC99"/>
      <rgbColor rgb="003366FF"/>
      <rgbColor rgb="0033CCCC"/>
      <rgbColor rgb="0099CC00"/>
      <rgbColor rgb="00FFCC00"/>
      <rgbColor rgb="00FF9900"/>
      <rgbColor rgb="00FF6600"/>
      <rgbColor rgb="00666699"/>
      <rgbColor rgb="00969696"/>
      <rgbColor rgb="00003366"/>
      <rgbColor rgb="00339966"/>
      <rgbColor rgb="00003300"/>
      <rgbColor rgb="00333300"/>
      <rgbColor rgb="00993300"/>
      <rgbColor rgb="00993366"/>
      <rgbColor rgb="00333399"/>
      <rgbColor rgb="00333333"/>
    </indexedColors>
  </colors>
  <extLst>
    <ext xmlns:x14="http://schemas.microsoft.com/office/spreadsheetml/2009/9/main" uri="{EB79DEF2-80B8-43e5-95BD-54CBDDF9020C}">
      <x14:slicerStyles defaultSlicerStyle="SlicerStyleLight1"/>
    </ext>
  </extLst>
</styleSheet>
</file>

<file path=xl/_rels/workbook.xml.rels><?xml version="1.0" encoding="UTF-8" standalone="yes"?>
<Relationships xmlns="http://schemas.openxmlformats.org/package/2006/relationships"><Relationship Id="rId3" Type="http://schemas.openxmlformats.org/officeDocument/2006/relationships/styles" Target="styles.xml"/><Relationship Id="rId2" Type="http://schemas.openxmlformats.org/officeDocument/2006/relationships/theme" Target="theme/theme1.xml"/><Relationship Id="rId1" Type="http://schemas.openxmlformats.org/officeDocument/2006/relationships/worksheet" Target="worksheets/sheet1.xml"/><Relationship Id="rId4" Type="http://schemas.openxmlformats.org/officeDocument/2006/relationships/sharedStrings" Target="sharedStrings.xml"/></Relationships>
</file>

<file path=xl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xl/worksheets/sheet1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A1:O4"/>
  <sheetViews>
    <sheetView tabSelected="1" workbookViewId="0"/>
  </sheetViews>
  <sheetFormatPr defaultRowHeight="12.75" x14ac:dyDescent="0.2"/>
  <sheetData>
    <row r="1" spans="1:15" x14ac:dyDescent="0.2">
      <c r="B1" s="1" t="s">
        <v>0</v>
      </c>
      <c r="C1" s="1" t="s">
        <v>1</v>
      </c>
      <c r="D1" s="1" t="s">
        <v>2</v>
      </c>
      <c r="E1" s="1" t="s">
        <v>3</v>
      </c>
      <c r="F1" s="1" t="s">
        <v>4</v>
      </c>
      <c r="G1" s="1" t="s">
        <v>5</v>
      </c>
      <c r="H1" s="1" t="s">
        <v>6</v>
      </c>
      <c r="I1" s="1" t="s">
        <v>7</v>
      </c>
      <c r="J1" s="1" t="s">
        <v>8</v>
      </c>
      <c r="K1" s="1" t="s">
        <v>9</v>
      </c>
      <c r="L1" s="1" t="s">
        <v>10</v>
      </c>
      <c r="M1" s="1" t="s">
        <v>11</v>
      </c>
      <c r="N1" s="1" t="s">
        <v>12</v>
      </c>
      <c r="O1" s="1" t="s">
        <v>13</v>
      </c>
    </row>
    <row r="2" spans="1:15" x14ac:dyDescent="0.2">
      <c r="A2" t="s">
        <v>14</v>
      </c>
      <c r="B2">
        <v>48.97911431</v>
      </c>
      <c r="C2">
        <v>48.79895157</v>
      </c>
      <c r="D2">
        <v>48.578873119999997</v>
      </c>
      <c r="E2">
        <v>48.686866690000002</v>
      </c>
      <c r="F2">
        <v>47.170051129999997</v>
      </c>
      <c r="G2">
        <v>43.411540559999999</v>
      </c>
      <c r="H2">
        <v>41.29077925</v>
      </c>
      <c r="I2">
        <v>40.558389159999997</v>
      </c>
      <c r="J2">
        <v>40.5440702</v>
      </c>
      <c r="K2">
        <v>41.377195999999998</v>
      </c>
      <c r="L2">
        <v>43.034470540000001</v>
      </c>
      <c r="M2">
        <v>45.690246690000002</v>
      </c>
      <c r="N2">
        <v>49.053198440000003</v>
      </c>
      <c r="O2">
        <v>53.504643520000002</v>
      </c>
    </row>
    <row r="3" spans="1:15" x14ac:dyDescent="0.2">
      <c r="A3" t="s">
        <v>15</v>
      </c>
      <c r="B3">
        <v>48.590354670000004</v>
      </c>
      <c r="C3">
        <v>48.478760100000002</v>
      </c>
      <c r="D3">
        <v>48.232811120000001</v>
      </c>
      <c r="E3">
        <v>47.914177909999999</v>
      </c>
      <c r="F3">
        <v>48.813075310000002</v>
      </c>
      <c r="G3">
        <v>49.765485429999998</v>
      </c>
      <c r="H3">
        <v>49.683017790000001</v>
      </c>
      <c r="I3">
        <v>49.732795000000003</v>
      </c>
      <c r="J3">
        <v>49.88844374</v>
      </c>
      <c r="K3">
        <v>50.57282756</v>
      </c>
      <c r="L3">
        <v>51.416272159999998</v>
      </c>
      <c r="M3">
        <v>52.233208879999999</v>
      </c>
      <c r="N3">
        <v>54.343378029999997</v>
      </c>
      <c r="O3">
        <v>58.247027039999999</v>
      </c>
    </row>
    <row r="4" spans="1:15" x14ac:dyDescent="0.2">
      <c r="A4" t="s">
        <v>16</v>
      </c>
      <c r="B4">
        <v>48.883653559999999</v>
      </c>
      <c r="C4">
        <v>48.681897829999997</v>
      </c>
      <c r="D4">
        <v>48.430579139999999</v>
      </c>
      <c r="E4">
        <v>48.311416350000002</v>
      </c>
      <c r="F4">
        <v>48.036239639999998</v>
      </c>
      <c r="G4">
        <v>46.855281730000002</v>
      </c>
      <c r="H4">
        <v>46.065764229999999</v>
      </c>
      <c r="I4">
        <v>46.123302119999998</v>
      </c>
      <c r="J4">
        <v>46.565386949999997</v>
      </c>
      <c r="K4">
        <v>47.499456090000002</v>
      </c>
      <c r="L4">
        <v>48.809222730000002</v>
      </c>
      <c r="M4">
        <v>50.314053430000001</v>
      </c>
      <c r="N4">
        <v>52.789989040000002</v>
      </c>
      <c r="O4">
        <v>56.835685990000002</v>
      </c>
    </row>
  </sheetData>
  <pageMargins left="0.75" right="0.75" top="1" bottom="1" header="0.5" footer="0.5"/>
</worksheet>
</file>

<file path=docProps/app.xml><?xml version="1.0" encoding="utf-8"?>
<Properties xmlns="http://schemas.openxmlformats.org/officeDocument/2006/extended-properties" xmlns:vt="http://schemas.openxmlformats.org/officeDocument/2006/docPropsVTypes">
  <Application>Microsoft Excel</Application>
  <DocSecurity>0</DocSecurity>
  <ScaleCrop>false</ScaleCrop>
  <HeadingPairs>
    <vt:vector size="2" baseType="variant">
      <vt:variant>
        <vt:lpstr>Worksheets</vt:lpstr>
      </vt:variant>
      <vt:variant>
        <vt:i4>1</vt:i4>
      </vt:variant>
    </vt:vector>
  </HeadingPairs>
  <TitlesOfParts>
    <vt:vector size="1" baseType="lpstr">
      <vt:lpstr>Sheet1</vt:lpstr>
    </vt:vector>
  </TitlesOfParts>
  <LinksUpToDate>false</LinksUpToDate>
  <SharedDoc>false</SharedDoc>
  <HyperlinksChanged>false</HyperlinksChanged>
  <AppVersion>14.0300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Pablo Lattes</cp:lastModifiedBy>
  <dcterms:modified xsi:type="dcterms:W3CDTF">2014-04-29T12:17:01Z</dcterms:modified>
</cp:coreProperties>
</file>